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DC5701-DB26-461B-93F3-1E1D3EF10E4B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610578-C9DF-4423-9164-855D78A16D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DC5701-DB26-461B-93F3-1E1D3EF10E4B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610578-C9DF-4423-9164-855D78A16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DC5701-DB26-461B-93F3-1E1D3EF10E4B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610578-C9DF-4423-9164-855D78A16D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DC5701-DB26-461B-93F3-1E1D3EF10E4B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610578-C9DF-4423-9164-855D78A16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DC5701-DB26-461B-93F3-1E1D3EF10E4B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610578-C9DF-4423-9164-855D78A16D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DC5701-DB26-461B-93F3-1E1D3EF10E4B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610578-C9DF-4423-9164-855D78A16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DC5701-DB26-461B-93F3-1E1D3EF10E4B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610578-C9DF-4423-9164-855D78A16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DC5701-DB26-461B-93F3-1E1D3EF10E4B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610578-C9DF-4423-9164-855D78A16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CCDC5701-DB26-461B-93F3-1E1D3EF10E4B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F5610578-C9DF-4423-9164-855D78A16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DC5701-DB26-461B-93F3-1E1D3EF10E4B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610578-C9DF-4423-9164-855D78A16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DC5701-DB26-461B-93F3-1E1D3EF10E4B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610578-C9DF-4423-9164-855D78A16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CDC5701-DB26-461B-93F3-1E1D3EF10E4B}" type="datetimeFigureOut">
              <a:rPr lang="en-US" smtClean="0"/>
              <a:pPr/>
              <a:t>5/2/2011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F5610578-C9DF-4423-9164-855D78A16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</a:rPr>
              <a:t>La </a:t>
            </a:r>
            <a:r>
              <a:rPr lang="en-US" sz="6000" dirty="0" err="1" smtClean="0">
                <a:solidFill>
                  <a:schemeClr val="accent6">
                    <a:lumMod val="75000"/>
                  </a:schemeClr>
                </a:solidFill>
              </a:rPr>
              <a:t>vida</a:t>
            </a:r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6000" dirty="0" err="1" smtClean="0">
                <a:solidFill>
                  <a:schemeClr val="accent6">
                    <a:lumMod val="75000"/>
                  </a:schemeClr>
                </a:solidFill>
              </a:rPr>
              <a:t>devocional</a:t>
            </a:r>
            <a:endParaRPr lang="en-US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8382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LA VIDA DEVOCIONAL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43000"/>
            <a:ext cx="7772400" cy="5486400"/>
          </a:xfrm>
        </p:spPr>
        <p:txBody>
          <a:bodyPr>
            <a:noAutofit/>
          </a:bodyPr>
          <a:lstStyle/>
          <a:p>
            <a:r>
              <a:rPr lang="es-PE" sz="3600" dirty="0" smtClean="0"/>
              <a:t>El Señor Jesucristo debe ser el centro de la vida cristiana.  El invertir tiempo con Él le ayudará a hacerlo el centro de su vida.  Este tiempo se denomina “Tiempo Devocional” o “Devociones Personales”.  Este tiempo diario especificado para la meditación en la Palabra de Dios y la oración es indispensable y vital para el cristiano creciente.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PE" sz="5400" dirty="0" smtClean="0">
                <a:solidFill>
                  <a:schemeClr val="accent6">
                    <a:lumMod val="75000"/>
                  </a:schemeClr>
                </a:solidFill>
              </a:rPr>
              <a:t>Ejemplos Bíblicos</a:t>
            </a:r>
            <a:endParaRPr lang="en-U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 sz="4800" dirty="0" smtClean="0"/>
          </a:p>
          <a:p>
            <a:pPr algn="ctr"/>
            <a:r>
              <a:rPr lang="es-PE" sz="4800" dirty="0" smtClean="0"/>
              <a:t>David – Salmo 5:3</a:t>
            </a:r>
          </a:p>
          <a:p>
            <a:pPr algn="ctr"/>
            <a:r>
              <a:rPr lang="es-PE" sz="4800" dirty="0" smtClean="0"/>
              <a:t>Daniel – Daniel 6:10</a:t>
            </a:r>
          </a:p>
          <a:p>
            <a:pPr algn="ctr"/>
            <a:r>
              <a:rPr lang="es-PE" sz="4800" dirty="0" smtClean="0"/>
              <a:t>El Señor Jesús – Marcos 1:35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1752600"/>
          </a:xfrm>
        </p:spPr>
        <p:txBody>
          <a:bodyPr/>
          <a:lstStyle/>
          <a:p>
            <a:r>
              <a:rPr lang="es-PE" dirty="0" smtClean="0">
                <a:solidFill>
                  <a:schemeClr val="accent6">
                    <a:lumMod val="75000"/>
                  </a:schemeClr>
                </a:solidFill>
              </a:rPr>
              <a:t>Haga del tiempo devocional la primera prioridad </a:t>
            </a:r>
            <a:br>
              <a:rPr lang="es-PE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PE" dirty="0" smtClean="0">
                <a:solidFill>
                  <a:schemeClr val="accent6">
                    <a:lumMod val="75000"/>
                  </a:schemeClr>
                </a:solidFill>
              </a:rPr>
              <a:t>de su día.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33600"/>
            <a:ext cx="7772400" cy="4221960"/>
          </a:xfrm>
        </p:spPr>
        <p:txBody>
          <a:bodyPr>
            <a:normAutofit/>
          </a:bodyPr>
          <a:lstStyle/>
          <a:p>
            <a:r>
              <a:rPr lang="es-PE" sz="3200" dirty="0" smtClean="0"/>
              <a:t>Elija un tiempo que se adapte a su horario y sus ritmos naturales.</a:t>
            </a:r>
          </a:p>
          <a:p>
            <a:r>
              <a:rPr lang="es-PE" sz="3200" dirty="0" smtClean="0"/>
              <a:t>Designe un tiempo definido cada día para estar con el Señor.</a:t>
            </a:r>
          </a:p>
          <a:p>
            <a:r>
              <a:rPr lang="es-PE" sz="3200" dirty="0" smtClean="0"/>
              <a:t>Se sugiere que aparte quince minutos cada día para un tiempo devocional.  De pronto querrá pasar un tiempo más largo con el Señor.</a:t>
            </a:r>
            <a:endParaRPr lang="en-US" sz="32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219200"/>
          </a:xfrm>
        </p:spPr>
        <p:txBody>
          <a:bodyPr/>
          <a:lstStyle/>
          <a:p>
            <a:r>
              <a:rPr lang="es-PE" dirty="0" smtClean="0">
                <a:solidFill>
                  <a:schemeClr val="accent6">
                    <a:lumMod val="75000"/>
                  </a:schemeClr>
                </a:solidFill>
              </a:rPr>
              <a:t>Prepárese para su tiempo a solas con Dios.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PE" sz="3200" dirty="0" smtClean="0"/>
              <a:t>Fije una hora específica.</a:t>
            </a:r>
          </a:p>
          <a:p>
            <a:r>
              <a:rPr lang="es-PE" sz="3200" dirty="0" smtClean="0"/>
              <a:t>Seleccione un lugar dónde pueda estar a solas.</a:t>
            </a:r>
          </a:p>
          <a:p>
            <a:r>
              <a:rPr lang="es-PE" sz="3200" dirty="0" smtClean="0"/>
              <a:t>Junte todo lo que necesitará</a:t>
            </a:r>
          </a:p>
          <a:p>
            <a:pPr lvl="1"/>
            <a:r>
              <a:rPr lang="es-PE" sz="3200" dirty="0" smtClean="0"/>
              <a:t>Biblia</a:t>
            </a:r>
          </a:p>
          <a:p>
            <a:pPr lvl="1"/>
            <a:r>
              <a:rPr lang="es-PE" sz="3200" dirty="0" smtClean="0"/>
              <a:t>Cuaderno</a:t>
            </a:r>
          </a:p>
          <a:p>
            <a:pPr lvl="1"/>
            <a:r>
              <a:rPr lang="es-PE" sz="3200" dirty="0" smtClean="0"/>
              <a:t>Lapicero</a:t>
            </a:r>
          </a:p>
          <a:p>
            <a:pPr lvl="1"/>
            <a:r>
              <a:rPr lang="es-PE" sz="3200" dirty="0" smtClean="0"/>
              <a:t>Etc.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219200"/>
          </a:xfrm>
        </p:spPr>
        <p:txBody>
          <a:bodyPr/>
          <a:lstStyle/>
          <a:p>
            <a:r>
              <a:rPr lang="es-PE" dirty="0" smtClean="0">
                <a:solidFill>
                  <a:schemeClr val="accent6">
                    <a:lumMod val="75000"/>
                  </a:schemeClr>
                </a:solidFill>
              </a:rPr>
              <a:t>Desarrolle un plan equilibrado.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PE" sz="3600" dirty="0" smtClean="0"/>
              <a:t>Siga un plan sistemático para leer su Biblia.</a:t>
            </a:r>
          </a:p>
          <a:p>
            <a:r>
              <a:rPr lang="es-PE" sz="3600" dirty="0" smtClean="0"/>
              <a:t>Es recomendable que termine un libro antes de comenzar otro.</a:t>
            </a:r>
          </a:p>
          <a:p>
            <a:r>
              <a:rPr lang="es-PE" sz="3600" dirty="0" smtClean="0"/>
              <a:t>Proporciónese de una Biblia con buen tipo de letra, y de una versión que sea más fácil para entender.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914400"/>
          </a:xfrm>
        </p:spPr>
        <p:txBody>
          <a:bodyPr/>
          <a:lstStyle/>
          <a:p>
            <a:r>
              <a:rPr lang="es-PE" sz="4200" dirty="0" smtClean="0">
                <a:solidFill>
                  <a:schemeClr val="accent6">
                    <a:lumMod val="75000"/>
                  </a:schemeClr>
                </a:solidFill>
              </a:rPr>
              <a:t>Lea la Palabra de Dios.</a:t>
            </a:r>
            <a:endParaRPr lang="en-US" sz="4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8382000" cy="5791200"/>
          </a:xfrm>
        </p:spPr>
        <p:txBody>
          <a:bodyPr>
            <a:normAutofit/>
          </a:bodyPr>
          <a:lstStyle/>
          <a:p>
            <a:r>
              <a:rPr lang="es-PE" sz="3200" dirty="0" smtClean="0"/>
              <a:t>Pida que el Señor le dé entendimiento durante su lectura de la Palabra.  Salmo 119:18</a:t>
            </a:r>
          </a:p>
          <a:p>
            <a:r>
              <a:rPr lang="es-PE" sz="3200" dirty="0" smtClean="0"/>
              <a:t>Dé lectura al pasaje designado para el día.</a:t>
            </a:r>
          </a:p>
          <a:p>
            <a:r>
              <a:rPr lang="es-PE" sz="3200" dirty="0" smtClean="0"/>
              <a:t>Medite en lo leído</a:t>
            </a:r>
          </a:p>
          <a:p>
            <a:pPr lvl="1"/>
            <a:r>
              <a:rPr lang="es-PE" sz="3200" dirty="0" smtClean="0"/>
              <a:t>¿Hay algo que obedecer?</a:t>
            </a:r>
          </a:p>
          <a:p>
            <a:pPr lvl="1"/>
            <a:r>
              <a:rPr lang="es-PE" sz="3200" dirty="0" smtClean="0"/>
              <a:t>¿Hay alguna promesa que reclamar?</a:t>
            </a:r>
          </a:p>
          <a:p>
            <a:pPr lvl="1"/>
            <a:r>
              <a:rPr lang="es-PE" sz="3200" dirty="0" smtClean="0"/>
              <a:t>¿Hay algún pecado que evitar?</a:t>
            </a:r>
          </a:p>
          <a:p>
            <a:pPr lvl="1"/>
            <a:r>
              <a:rPr lang="es-PE" sz="3200" dirty="0" smtClean="0"/>
              <a:t>¿Hay alguna lección para mi vida?</a:t>
            </a:r>
          </a:p>
          <a:p>
            <a:r>
              <a:rPr lang="es-PE" sz="3200" dirty="0" smtClean="0"/>
              <a:t>Apunte lo que más le ha impactado en la lectura de la Palabra.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914400"/>
          </a:xfrm>
        </p:spPr>
        <p:txBody>
          <a:bodyPr/>
          <a:lstStyle/>
          <a:p>
            <a:r>
              <a:rPr lang="es-PE" sz="4200" dirty="0" smtClean="0">
                <a:solidFill>
                  <a:schemeClr val="accent6">
                    <a:lumMod val="75000"/>
                  </a:schemeClr>
                </a:solidFill>
              </a:rPr>
              <a:t>Pase tiempo en la oración.</a:t>
            </a:r>
            <a:endParaRPr lang="en-US" sz="4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43000"/>
            <a:ext cx="7772400" cy="5212560"/>
          </a:xfrm>
        </p:spPr>
        <p:txBody>
          <a:bodyPr/>
          <a:lstStyle/>
          <a:p>
            <a:r>
              <a:rPr lang="es-PE" sz="3200" dirty="0" smtClean="0"/>
              <a:t>Derrame delante de Él su corazón.  Sea natural y honesto con Dios.</a:t>
            </a:r>
          </a:p>
          <a:p>
            <a:r>
              <a:rPr lang="es-PE" sz="3200" dirty="0" smtClean="0"/>
              <a:t>Al orar use los diversos elementos de la oración.</a:t>
            </a:r>
          </a:p>
          <a:p>
            <a:pPr lvl="1"/>
            <a:r>
              <a:rPr lang="es-PE" sz="3200" dirty="0" smtClean="0"/>
              <a:t>La alabanza</a:t>
            </a:r>
          </a:p>
          <a:p>
            <a:pPr lvl="1"/>
            <a:r>
              <a:rPr lang="es-PE" sz="3200" dirty="0" smtClean="0"/>
              <a:t>La confesión</a:t>
            </a:r>
          </a:p>
          <a:p>
            <a:pPr lvl="1"/>
            <a:r>
              <a:rPr lang="es-PE" sz="3200" dirty="0" smtClean="0"/>
              <a:t>La acción de gracias</a:t>
            </a:r>
          </a:p>
          <a:p>
            <a:pPr lvl="1"/>
            <a:r>
              <a:rPr lang="es-PE" sz="3200" dirty="0" smtClean="0"/>
              <a:t>La intercesión</a:t>
            </a:r>
          </a:p>
          <a:p>
            <a:pPr lvl="1"/>
            <a:r>
              <a:rPr lang="es-PE" sz="3200" dirty="0" smtClean="0"/>
              <a:t>La petición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295400"/>
          </a:xfrm>
        </p:spPr>
        <p:txBody>
          <a:bodyPr/>
          <a:lstStyle/>
          <a:p>
            <a:r>
              <a:rPr lang="es-PE" dirty="0" smtClean="0">
                <a:solidFill>
                  <a:schemeClr val="accent6">
                    <a:lumMod val="75000"/>
                  </a:schemeClr>
                </a:solidFill>
              </a:rPr>
              <a:t>Persista hasta que adquiere el hábito.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382000" cy="5257800"/>
          </a:xfrm>
        </p:spPr>
        <p:txBody>
          <a:bodyPr>
            <a:normAutofit fontScale="92500" lnSpcReduction="20000"/>
          </a:bodyPr>
          <a:lstStyle/>
          <a:p>
            <a:r>
              <a:rPr lang="es-PE" sz="3400" dirty="0" smtClean="0"/>
              <a:t>Es mejor tener un tiempo devocional corto cada día que períodos más largos cada dos días.</a:t>
            </a:r>
          </a:p>
          <a:p>
            <a:r>
              <a:rPr lang="es-PE" sz="3400" dirty="0" smtClean="0"/>
              <a:t>No se sorprenda por las interrupciones.</a:t>
            </a:r>
          </a:p>
          <a:p>
            <a:pPr lvl="1"/>
            <a:r>
              <a:rPr lang="es-PE" sz="3400" dirty="0" smtClean="0"/>
              <a:t>Satanás tratará de interrumpir su tiempo con el Señor.</a:t>
            </a:r>
          </a:p>
          <a:p>
            <a:pPr lvl="1"/>
            <a:r>
              <a:rPr lang="es-PE" sz="3400" dirty="0" smtClean="0"/>
              <a:t>No se frustre por las personas o incidentes que interrumpan su tiempo devocional.  Haga sus planes teniendo en cuenta estas posibles interrupciones.</a:t>
            </a:r>
          </a:p>
          <a:p>
            <a:pPr lvl="1"/>
            <a:r>
              <a:rPr lang="es-PE" sz="3400" dirty="0" smtClean="0"/>
              <a:t>Sea consistente en realizar su tiempo devocional, sí tiene ganas de hacerlo o no tiene ganas de hacerlo.</a:t>
            </a:r>
          </a:p>
          <a:p>
            <a:pPr lvl="1"/>
            <a:endParaRPr lang="es-PE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PE" sz="4400" dirty="0" smtClean="0">
                <a:solidFill>
                  <a:schemeClr val="accent6">
                    <a:lumMod val="75000"/>
                  </a:schemeClr>
                </a:solidFill>
              </a:rPr>
              <a:t>   Concéntrese en la PERSONA con quien se va a encontrar, en lugar de en el hábito del tiempo devocional.</a:t>
            </a:r>
            <a:endParaRPr lang="en-US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59</TotalTime>
  <Words>449</Words>
  <Application>Microsoft Office PowerPoint</Application>
  <PresentationFormat>On-screen Show (4:3)</PresentationFormat>
  <Paragraphs>48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Metro</vt:lpstr>
      <vt:lpstr>La vida devocional</vt:lpstr>
      <vt:lpstr>LA VIDA DEVOCIONAL</vt:lpstr>
      <vt:lpstr>Ejemplos Bíblicos</vt:lpstr>
      <vt:lpstr>Haga del tiempo devocional la primera prioridad  de su día.</vt:lpstr>
      <vt:lpstr>Prepárese para su tiempo a solas con Dios.</vt:lpstr>
      <vt:lpstr>Desarrolle un plan equilibrado.</vt:lpstr>
      <vt:lpstr>Lea la Palabra de Dios.</vt:lpstr>
      <vt:lpstr>Pase tiempo en la oración.</vt:lpstr>
      <vt:lpstr>Persista hasta que adquiere el hábito.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vida devocional</dc:title>
  <dc:creator>Beth</dc:creator>
  <cp:lastModifiedBy>Beth</cp:lastModifiedBy>
  <cp:revision>21</cp:revision>
  <dcterms:created xsi:type="dcterms:W3CDTF">2011-05-01T14:12:19Z</dcterms:created>
  <dcterms:modified xsi:type="dcterms:W3CDTF">2011-05-02T23:04:19Z</dcterms:modified>
</cp:coreProperties>
</file>