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6" r:id="rId6"/>
    <p:sldId id="263" r:id="rId7"/>
    <p:sldId id="267" r:id="rId8"/>
  </p:sldIdLst>
  <p:sldSz cx="9144000" cy="6858000" type="screen4x3"/>
  <p:notesSz cx="7010400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  <a:srgbClr val="CCFF99"/>
    <a:srgbClr val="CC0000"/>
    <a:srgbClr val="CCCC00"/>
    <a:srgbClr val="CCFF33"/>
    <a:srgbClr val="FF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82" autoAdjust="0"/>
  </p:normalViewPr>
  <p:slideViewPr>
    <p:cSldViewPr>
      <p:cViewPr varScale="1">
        <p:scale>
          <a:sx n="86" d="100"/>
          <a:sy n="86" d="100"/>
        </p:scale>
        <p:origin x="-6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 smtClean="0">
                <a:latin typeface="Times New Roman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>
                <a:latin typeface="Times New Roman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 smtClean="0">
                <a:latin typeface="Times New Roman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smtClean="0">
                <a:latin typeface="Times New Roman"/>
              </a:defRPr>
            </a:lvl1pPr>
          </a:lstStyle>
          <a:p>
            <a:pPr>
              <a:defRPr/>
            </a:pPr>
            <a:fld id="{E29E8B55-599E-417C-8788-2C9467896A5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C86E3C6-4F1C-45C8-9EDE-37FDA478F18E}" type="datetimeFigureOut">
              <a:rPr lang="es-ES"/>
              <a:pPr>
                <a:defRPr/>
              </a:pPr>
              <a:t>05/06/2009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67779D1-AF65-4E4C-B480-D05C50A323C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A7E72D-7FCB-45D7-B854-C4ABF8213243}" type="slidenum">
              <a:rPr lang="es-ES"/>
              <a:pPr/>
              <a:t>1</a:t>
            </a:fld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6BBBFF-BAAD-4CC9-9625-B5361A8FE010}" type="slidenum">
              <a:rPr lang="es-ES"/>
              <a:pPr/>
              <a:t>2</a:t>
            </a:fld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163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C866E7-2CA6-47BF-A136-D68DE063BD74}" type="slidenum">
              <a:rPr lang="es-ES"/>
              <a:pPr/>
              <a:t>3</a:t>
            </a:fld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3E1CAD-374A-4935-8025-E8148D879A15}" type="slidenum">
              <a:rPr lang="es-ES"/>
              <a:pPr/>
              <a:t>4</a:t>
            </a:fld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8D8071-1C11-4D5F-ABF9-508D1FC67067}" type="slidenum">
              <a:rPr lang="es-ES"/>
              <a:pPr/>
              <a:t>5</a:t>
            </a:fld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22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2169B7-6B90-45E8-B593-9CE870877D24}" type="slidenum">
              <a:rPr lang="es-ES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C" dirty="0" smtClean="0"/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9F363D-DE09-4FFF-9A95-26ACBD0916F5}" type="slidenum">
              <a:rPr lang="es-ES"/>
              <a:pPr/>
              <a:t>7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6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2" y="187"/>
              <a:ext cx="4299" cy="3372"/>
              <a:chOff x="0" y="0"/>
              <a:chExt cx="5533" cy="4341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7"/>
                  <a:ext cx="2919" cy="2150"/>
                  <a:chOff x="1265" y="815"/>
                  <a:chExt cx="2919" cy="2150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5"/>
                    <a:ext cx="2919" cy="215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79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4" y="1503"/>
                    <a:ext cx="1259" cy="2325"/>
                    <a:chOff x="3470" y="1531"/>
                    <a:chExt cx="1259" cy="2325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2" y="3149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2"/>
                    <a:ext cx="2462" cy="1331"/>
                    <a:chOff x="2864" y="2020"/>
                    <a:chExt cx="2462" cy="1331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20"/>
                      <a:ext cx="1813" cy="3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0" y="1804"/>
                    <a:ext cx="2478" cy="1064"/>
                    <a:chOff x="2896" y="1832"/>
                    <a:chExt cx="2478" cy="1064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32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6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1" cy="657"/>
                    <a:chOff x="2958" y="1414"/>
                    <a:chExt cx="2341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2"/>
                    <a:chOff x="2983" y="1269"/>
                    <a:chExt cx="2150" cy="342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90"/>
                      <a:ext cx="1404" cy="21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2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90"/>
                    <a:ext cx="1879" cy="426"/>
                    <a:chOff x="2938" y="918"/>
                    <a:chExt cx="1879" cy="426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8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8"/>
                      <a:ext cx="172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1"/>
                      <a:ext cx="92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2" cy="1333"/>
                    <a:chOff x="-5" y="2196"/>
                    <a:chExt cx="2462" cy="1333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3" cy="3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3"/>
                    <a:chOff x="-52" y="2009"/>
                    <a:chExt cx="2477" cy="1063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6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6"/>
                    <a:ext cx="2472" cy="927"/>
                    <a:chOff x="-74" y="1814"/>
                    <a:chExt cx="2472" cy="927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4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7" y="1563"/>
                    <a:ext cx="2340" cy="656"/>
                    <a:chOff x="23" y="1591"/>
                    <a:chExt cx="2340" cy="656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58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7"/>
                    <a:ext cx="2150" cy="344"/>
                    <a:chOff x="189" y="1445"/>
                    <a:chExt cx="2150" cy="344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5"/>
                      <a:ext cx="754" cy="344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2"/>
                    <a:ext cx="1849" cy="553"/>
                    <a:chOff x="616" y="900"/>
                    <a:chExt cx="1849" cy="553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0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90"/>
                    <a:ext cx="1767" cy="742"/>
                    <a:chOff x="911" y="590"/>
                    <a:chExt cx="1767" cy="742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90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5"/>
                    <a:ext cx="778" cy="1514"/>
                    <a:chOff x="1633" y="103"/>
                    <a:chExt cx="778" cy="1514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3" y="959"/>
                      <a:ext cx="110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0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5" cy="1535"/>
                    <a:chOff x="1935" y="28"/>
                    <a:chExt cx="635" cy="1535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2" y="925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6" cy="566"/>
                    <a:chOff x="2822" y="672"/>
                    <a:chExt cx="1846" cy="566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3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2" cy="717"/>
                    <a:chOff x="2683" y="445"/>
                    <a:chExt cx="1782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5"/>
                      <a:ext cx="66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6" y="949"/>
                    <a:ext cx="1026" cy="1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39" cy="1520"/>
                    <a:chOff x="2800" y="41"/>
                    <a:chExt cx="639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0" y="182"/>
                      <a:ext cx="570" cy="28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9" y="135"/>
                    <a:ext cx="1016" cy="1463"/>
                    <a:chOff x="2935" y="163"/>
                    <a:chExt cx="1016" cy="1463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2" y="914"/>
                      <a:ext cx="1155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62"/>
                      <a:ext cx="621" cy="42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5" y="4"/>
                    <a:ext cx="241" cy="1448"/>
                    <a:chOff x="2731" y="32"/>
                    <a:chExt cx="241" cy="1448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1"/>
                      <a:ext cx="512" cy="134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4" cy="2449"/>
                    <a:chOff x="943" y="1769"/>
                    <a:chExt cx="1084" cy="2449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6" y="3511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2"/>
                    <a:chOff x="1455" y="1936"/>
                    <a:chExt cx="766" cy="2372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8" y="2578"/>
                      <a:ext cx="1595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5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0" y="1961"/>
                    <a:ext cx="460" cy="2329"/>
                    <a:chOff x="1954" y="1989"/>
                    <a:chExt cx="493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1" y="2694"/>
                      <a:ext cx="1711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2" y="3897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5"/>
                    <a:chOff x="3334" y="1717"/>
                    <a:chExt cx="1125" cy="2425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5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9"/>
                    <a:ext cx="882" cy="2424"/>
                    <a:chOff x="3181" y="1867"/>
                    <a:chExt cx="882" cy="2424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2"/>
                      <a:ext cx="1649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4" cy="46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6"/>
                    <a:ext cx="620" cy="2385"/>
                    <a:chOff x="3006" y="1984"/>
                    <a:chExt cx="620" cy="2385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61"/>
                      <a:ext cx="1600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3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2"/>
                    <a:ext cx="404" cy="2220"/>
                    <a:chOff x="2819" y="2100"/>
                    <a:chExt cx="404" cy="2220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3"/>
                      <a:ext cx="147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7" cy="2185"/>
                    <a:chOff x="2287" y="2135"/>
                    <a:chExt cx="427" cy="2185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1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s-ES" dirty="0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7"/>
                <a:chOff x="73" y="313"/>
                <a:chExt cx="5460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7"/>
                  <a:chOff x="73" y="313"/>
                  <a:chExt cx="5460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5" y="456"/>
                    <a:ext cx="2568" cy="2047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7" y="1601"/>
                    <a:ext cx="2017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8" y="1181"/>
                    <a:ext cx="1426" cy="2380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3" y="812"/>
                    <a:ext cx="2541" cy="2380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3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799" y="438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20253369">
                  <a:off x="3279" y="1529"/>
                  <a:ext cx="443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 dirty="0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51"/>
              <a:ext cx="4040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79"/>
                <a:ext cx="1007" cy="160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1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</p:grpSp>
      </p:grpSp>
      <p:sp>
        <p:nvSpPr>
          <p:cNvPr id="24711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es-EC"/>
              <a:t>Click to edit Master title style</a:t>
            </a:r>
          </a:p>
        </p:txBody>
      </p:sp>
      <p:sp>
        <p:nvSpPr>
          <p:cNvPr id="24712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EC"/>
              <a:t>Click to edit Master subtitle style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78DE0C-07C1-4C24-B606-72D69CFB07F3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764D1-1E87-480D-90B5-6C4A9A20812A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21753-23D7-4456-A4B9-DA1392AE28D2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C24DF-606C-4285-948A-D035D0DCC684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5688E-E744-4EDF-816B-F3BED1DAAD9F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77D2F-DB70-4C0F-9101-CAD68147889F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75D55-9821-4AE4-B354-48FEA60B933B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CB9C1-3606-43D4-A5DF-01CEB342617D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229DC-0739-4ABE-9FE4-D6BC19BB052F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6376F-E9B0-4987-A52E-DADAF61BF7B3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53994-E124-457E-8D25-0C121BF96967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23556" name="Oval 4"/>
              <p:cNvSpPr>
                <a:spLocks noChangeArrowheads="1"/>
              </p:cNvSpPr>
              <p:nvPr/>
            </p:nvSpPr>
            <p:spPr bwMode="hidden">
              <a:xfrm>
                <a:off x="1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557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6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23559" name="Oval 7"/>
              <p:cNvSpPr>
                <a:spLocks noChangeArrowheads="1"/>
              </p:cNvSpPr>
              <p:nvPr/>
            </p:nvSpPr>
            <p:spPr bwMode="hidden">
              <a:xfrm>
                <a:off x="-1" y="1"/>
                <a:ext cx="769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560" name="Oval 8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6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</p:grpSp>
        <p:grpSp>
          <p:nvGrpSpPr>
            <p:cNvPr id="1034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23562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563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6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</p:grpSp>
        <p:grpSp>
          <p:nvGrpSpPr>
            <p:cNvPr id="1035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1036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23566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 dirty="0"/>
                </a:p>
              </p:txBody>
            </p:sp>
            <p:sp>
              <p:nvSpPr>
                <p:cNvPr id="23567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 dirty="0"/>
                </a:p>
              </p:txBody>
            </p:sp>
          </p:grpSp>
          <p:grpSp>
            <p:nvGrpSpPr>
              <p:cNvPr id="1037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1060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23570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7" y="2235"/>
                    <a:ext cx="1720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71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48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1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23573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74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2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23576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77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3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23579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2" y="1634"/>
                    <a:ext cx="1677" cy="33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80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4" y="2036"/>
                    <a:ext cx="900" cy="52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4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23582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83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8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5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23585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86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7" y="1267"/>
                    <a:ext cx="755" cy="3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6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23588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6" y="1128"/>
                    <a:ext cx="1234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89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4" y="918"/>
                    <a:ext cx="662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7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23591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5" y="2357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92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8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23594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2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95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69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23597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598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7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0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23600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3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01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1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23603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89"/>
                    <a:ext cx="154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04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2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23606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07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4"/>
                    <a:ext cx="755" cy="3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3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23609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10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4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23612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13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5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23615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0" y="438"/>
                    <a:ext cx="484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16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0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6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23618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19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7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23621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22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8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23624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2" y="924"/>
                    <a:ext cx="1059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25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79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23627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0" y="1022"/>
                    <a:ext cx="1232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28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62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80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23630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33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31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61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sp>
              <p:nvSpPr>
                <p:cNvPr id="23632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 dirty="0"/>
                </a:p>
              </p:txBody>
            </p:sp>
            <p:sp>
              <p:nvSpPr>
                <p:cNvPr id="23633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s-ES" dirty="0"/>
                </a:p>
              </p:txBody>
            </p:sp>
            <p:grpSp>
              <p:nvGrpSpPr>
                <p:cNvPr id="1083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23635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2" y="936"/>
                    <a:ext cx="1061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36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69" cy="28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84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23638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39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85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23641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42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86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23644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45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09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87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23647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48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4" y="3635"/>
                    <a:ext cx="854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88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23650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38" y="2692"/>
                    <a:ext cx="1712" cy="30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51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0" y="3897"/>
                    <a:ext cx="917" cy="47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89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23653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54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90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23656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39"/>
                    <a:ext cx="1649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57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3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91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23659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59"/>
                    <a:ext cx="1600" cy="2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60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1" y="3744"/>
                    <a:ext cx="86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92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23662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8" y="2711"/>
                    <a:ext cx="1469" cy="2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63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7" y="3730"/>
                    <a:ext cx="78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  <p:grpSp>
              <p:nvGrpSpPr>
                <p:cNvPr id="1093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23665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2" y="2759"/>
                    <a:ext cx="1435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  <p:sp>
                <p:nvSpPr>
                  <p:cNvPr id="23666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50" y="3786"/>
                    <a:ext cx="770" cy="29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s-ES" dirty="0"/>
                  </a:p>
                </p:txBody>
              </p:sp>
            </p:grpSp>
          </p:grpSp>
          <p:sp>
            <p:nvSpPr>
              <p:cNvPr id="23667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68" name="Arc 116"/>
              <p:cNvSpPr>
                <a:spLocks/>
              </p:cNvSpPr>
              <p:nvPr/>
            </p:nvSpPr>
            <p:spPr bwMode="hidden">
              <a:xfrm flipH="1">
                <a:off x="3527" y="725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69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0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6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1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1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2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3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4" name="Arc 122"/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5" name="Arc 123"/>
              <p:cNvSpPr>
                <a:spLocks/>
              </p:cNvSpPr>
              <p:nvPr/>
            </p:nvSpPr>
            <p:spPr bwMode="hidden">
              <a:xfrm>
                <a:off x="4302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6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89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7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2" cy="32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8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79" name="Arc 127"/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0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8" cy="90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1" name="Freeform 129"/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2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3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4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5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4" cy="41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6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7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5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  <p:sp>
            <p:nvSpPr>
              <p:cNvPr id="23688" name="Freeform 136"/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ES" dirty="0"/>
              </a:p>
            </p:txBody>
          </p:sp>
        </p:grpSp>
      </p:grpSp>
      <p:sp>
        <p:nvSpPr>
          <p:cNvPr id="1027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C" smtClean="0"/>
              <a:t>Click to edit Master title style</a:t>
            </a:r>
          </a:p>
        </p:txBody>
      </p:sp>
      <p:sp>
        <p:nvSpPr>
          <p:cNvPr id="1028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C" smtClean="0"/>
              <a:t>Click to edit Master text styles</a:t>
            </a:r>
          </a:p>
          <a:p>
            <a:pPr lvl="1"/>
            <a:r>
              <a:rPr lang="es-EC" smtClean="0"/>
              <a:t>Second level</a:t>
            </a:r>
          </a:p>
          <a:p>
            <a:pPr lvl="2"/>
            <a:r>
              <a:rPr lang="es-EC" smtClean="0"/>
              <a:t>Third level</a:t>
            </a:r>
          </a:p>
          <a:p>
            <a:pPr lvl="3"/>
            <a:r>
              <a:rPr lang="es-EC" smtClean="0"/>
              <a:t>Fourth level</a:t>
            </a:r>
          </a:p>
          <a:p>
            <a:pPr lvl="4"/>
            <a:r>
              <a:rPr lang="es-EC" smtClean="0"/>
              <a:t>Fifth level</a:t>
            </a:r>
          </a:p>
        </p:txBody>
      </p:sp>
      <p:sp>
        <p:nvSpPr>
          <p:cNvPr id="23691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23692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C" dirty="0"/>
          </a:p>
        </p:txBody>
      </p:sp>
      <p:sp>
        <p:nvSpPr>
          <p:cNvPr id="23693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F635510-222B-410F-A02A-CF8E668BB94B}" type="slidenum">
              <a:rPr lang="es-EC"/>
              <a:pPr>
                <a:defRPr/>
              </a:pPr>
              <a:t>‹Nº›</a:t>
            </a:fld>
            <a:endParaRPr lang="es-EC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 New Roman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 New Roman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 New Roman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 New Roman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1113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22475"/>
            <a:ext cx="7772400" cy="126365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COMO SER UN MISIONERO EXITOSO                              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endParaRPr lang="es-MX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dirty="0" smtClean="0"/>
              <a:t>                                                                              </a:t>
            </a:r>
            <a:endParaRPr lang="es-ES" dirty="0" smtClean="0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038600"/>
            <a:ext cx="7772400" cy="9144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s-MX" sz="3600" b="1" dirty="0" smtClean="0">
                <a:solidFill>
                  <a:srgbClr val="FFFF99"/>
                </a:solidFill>
                <a:latin typeface="Century Gothic" pitchFamily="34" charset="0"/>
              </a:rPr>
              <a:t>  </a:t>
            </a:r>
            <a:r>
              <a:rPr lang="es-MX" sz="3600" b="1" dirty="0" smtClean="0">
                <a:solidFill>
                  <a:srgbClr val="FFFF99"/>
                </a:solidFill>
                <a:latin typeface="Century Gothic" pitchFamily="34" charset="0"/>
              </a:rPr>
              <a:t>“El Señor es mi Pastor, nada me faltara…” Salmos 23.</a:t>
            </a:r>
          </a:p>
          <a:p>
            <a:pPr eaLnBrk="1" hangingPunct="1">
              <a:buFontTx/>
              <a:buNone/>
              <a:defRPr/>
            </a:pPr>
            <a:endParaRPr lang="es-ES" sz="3600" b="1" dirty="0" smtClean="0">
              <a:solidFill>
                <a:srgbClr val="FFFF99"/>
              </a:solidFill>
              <a:latin typeface="Century Gothic" pitchFamily="34" charset="0"/>
            </a:endParaRPr>
          </a:p>
        </p:txBody>
      </p:sp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>
            <a:off x="609600" y="1219200"/>
            <a:ext cx="8248680" cy="25638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s-EC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66"/>
                    </a:gs>
                    <a:gs pos="100000">
                      <a:schemeClr val="hlink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DEPENDENCIA TOTAL EN DIOS</a:t>
            </a:r>
            <a:endParaRPr lang="es-EC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66"/>
                  </a:gs>
                  <a:gs pos="100000">
                    <a:schemeClr val="hlink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s-MX" sz="4000" b="1" u="sng" dirty="0" smtClean="0">
                <a:solidFill>
                  <a:srgbClr val="FFFF00"/>
                </a:solidFill>
                <a:latin typeface="Century Gothic" pitchFamily="34" charset="0"/>
              </a:rPr>
              <a:t>TIENES QUE COMPRENDER QUE EL DIABLO ES TU ENEMIGO</a:t>
            </a:r>
            <a:endParaRPr lang="es-ES" sz="4000" b="1" u="sng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67200" y="3048000"/>
            <a:ext cx="4191000" cy="3048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s-MX" sz="3600" b="1" dirty="0" smtClean="0">
                <a:solidFill>
                  <a:srgbClr val="CCFF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34" charset="0"/>
              </a:rPr>
              <a:t> "Anda como león rugiente buscando a quien devorar“</a:t>
            </a:r>
          </a:p>
          <a:p>
            <a:pPr eaLnBrk="1" hangingPunct="1">
              <a:buFontTx/>
              <a:buNone/>
              <a:defRPr/>
            </a:pPr>
            <a:r>
              <a:rPr lang="es-MX" sz="3600" b="1" dirty="0" smtClean="0">
                <a:solidFill>
                  <a:srgbClr val="CCFF3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34" charset="0"/>
              </a:rPr>
              <a:t>   1 Pe 5:8 (b)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362200"/>
            <a:ext cx="35941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/>
          <a:srcRect b="39653"/>
          <a:stretch>
            <a:fillRect/>
          </a:stretch>
        </p:blipFill>
        <p:spPr bwMode="auto">
          <a:xfrm>
            <a:off x="25082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675" y="115888"/>
            <a:ext cx="7772400" cy="1462087"/>
          </a:xfrm>
        </p:spPr>
        <p:txBody>
          <a:bodyPr/>
          <a:lstStyle/>
          <a:p>
            <a:pPr eaLnBrk="1" hangingPunct="1"/>
            <a:r>
              <a:rPr lang="es-MX" sz="5400" b="1" u="sng" dirty="0" smtClean="0">
                <a:latin typeface="Century Gothic" pitchFamily="34" charset="0"/>
              </a:rPr>
              <a:t>SU ESTRATEGIA</a:t>
            </a:r>
            <a:endParaRPr lang="es-ES" sz="5400" b="1" u="sng" dirty="0" smtClean="0">
              <a:latin typeface="Century Gothic" pitchFamily="34" charset="0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620713"/>
            <a:ext cx="8928100" cy="59769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s-MX" sz="1800" b="1" dirty="0" smtClean="0">
              <a:solidFill>
                <a:srgbClr val="6699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s-MX" sz="1800" b="1" dirty="0" smtClean="0">
              <a:solidFill>
                <a:srgbClr val="6699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Unicode MS" pitchFamily="34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s-MX" sz="3400" b="1" dirty="0" smtClean="0">
              <a:solidFill>
                <a:schemeClr val="tx2"/>
              </a:solidFill>
              <a:effectLst>
                <a:outerShdw blurRad="38100" dist="38100" dir="2700000" algn="tl">
                  <a:srgbClr val="AF273E"/>
                </a:outerShdw>
              </a:effectLst>
              <a:latin typeface="Arial Unicode MS" pitchFamily="34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-Sembrar dudas en ti.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-Cegar tu entendimiento (2 </a:t>
            </a: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Co.</a:t>
            </a: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 4:4).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-El quiere vernos derrotados, enfermos.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(</a:t>
            </a: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Lc.</a:t>
            </a: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 13. 11)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-El quiere estorbar nuestra relación y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servicio a Dios (1 </a:t>
            </a: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Ts</a:t>
            </a: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 2:17, 18)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-El quiere cautivar nuestras voluntades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Ef. 2. 2-3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MX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AF273E"/>
                  </a:outerShdw>
                </a:effectLst>
                <a:latin typeface="Arial Unicode MS" pitchFamily="34" charset="-128"/>
              </a:rPr>
              <a:t>-El va a intentar seguirte acusando Ap. 12:10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238" y="1484313"/>
            <a:ext cx="7073900" cy="4395787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r>
              <a:rPr lang="es-MX" sz="2400" b="1" dirty="0" smtClean="0">
                <a:solidFill>
                  <a:srgbClr val="CC0000"/>
                </a:solidFill>
              </a:rPr>
              <a:t>Cristo la logró en la cruz (</a:t>
            </a:r>
            <a:r>
              <a:rPr lang="es-MX" sz="2400" b="1" dirty="0" smtClean="0">
                <a:solidFill>
                  <a:srgbClr val="CC0000"/>
                </a:solidFill>
              </a:rPr>
              <a:t>Heb</a:t>
            </a:r>
            <a:r>
              <a:rPr lang="es-MX" sz="2400" b="1" dirty="0" smtClean="0">
                <a:solidFill>
                  <a:srgbClr val="CC0000"/>
                </a:solidFill>
              </a:rPr>
              <a:t> 2: 14)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endParaRPr lang="es-MX" sz="2400" b="1" dirty="0" smtClean="0">
              <a:solidFill>
                <a:srgbClr val="CC00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r>
              <a:rPr lang="es-MX" sz="2400" b="1" dirty="0" smtClean="0">
                <a:solidFill>
                  <a:srgbClr val="CC0000"/>
                </a:solidFill>
              </a:rPr>
              <a:t>Somos participantes de esa victoria (Ef. 2:6)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endParaRPr lang="es-MX" sz="2400" b="1" dirty="0" smtClean="0">
              <a:solidFill>
                <a:srgbClr val="CC00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r>
              <a:rPr lang="es-MX" sz="2400" b="1" dirty="0" smtClean="0">
                <a:solidFill>
                  <a:srgbClr val="CC0000"/>
                </a:solidFill>
              </a:rPr>
              <a:t>Sometidos a Dios, hacemos frente al diablo y él huye de nosotros (Santiago 4:7)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endParaRPr lang="es-MX" sz="2400" b="1" dirty="0" smtClean="0">
              <a:solidFill>
                <a:srgbClr val="CC00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r>
              <a:rPr lang="es-MX" sz="2400" b="1" dirty="0" smtClean="0">
                <a:solidFill>
                  <a:srgbClr val="CC0000"/>
                </a:solidFill>
              </a:rPr>
              <a:t>Tenemos victoria en Cristo y el diablo no puede separarnos de su amor (</a:t>
            </a:r>
            <a:r>
              <a:rPr lang="es-MX" sz="2400" b="1" dirty="0" smtClean="0">
                <a:solidFill>
                  <a:srgbClr val="CC0000"/>
                </a:solidFill>
              </a:rPr>
              <a:t>Ro.</a:t>
            </a:r>
            <a:r>
              <a:rPr lang="es-MX" sz="2400" b="1" dirty="0" smtClean="0">
                <a:solidFill>
                  <a:srgbClr val="CC0000"/>
                </a:solidFill>
              </a:rPr>
              <a:t> 8:35-39)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endParaRPr lang="es-MX" sz="2400" b="1" dirty="0" smtClean="0">
              <a:solidFill>
                <a:srgbClr val="CC00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CC0000"/>
              </a:buClr>
              <a:buFontTx/>
              <a:buAutoNum type="arabicPeriod"/>
              <a:defRPr/>
            </a:pPr>
            <a:r>
              <a:rPr lang="es-MX" sz="2400" b="1" dirty="0" smtClean="0">
                <a:solidFill>
                  <a:srgbClr val="CC0000"/>
                </a:solidFill>
              </a:rPr>
              <a:t>Tenemos autoridad y armamento contra el enemigo y sus obras (</a:t>
            </a:r>
            <a:r>
              <a:rPr lang="es-MX" sz="2400" b="1" dirty="0" smtClean="0">
                <a:solidFill>
                  <a:srgbClr val="CC0000"/>
                </a:solidFill>
              </a:rPr>
              <a:t>Ef</a:t>
            </a:r>
            <a:r>
              <a:rPr lang="es-MX" sz="2400" b="1" dirty="0" smtClean="0">
                <a:solidFill>
                  <a:srgbClr val="CC0000"/>
                </a:solidFill>
              </a:rPr>
              <a:t> 6:11-13)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403350" y="404813"/>
            <a:ext cx="61928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C" sz="3200" dirty="0"/>
              <a:t>LA VICTORIA CONTRA EL DIABLO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638" y="385763"/>
            <a:ext cx="7097712" cy="1260475"/>
          </a:xfrm>
        </p:spPr>
        <p:txBody>
          <a:bodyPr/>
          <a:lstStyle/>
          <a:p>
            <a:pPr eaLnBrk="1" hangingPunct="1">
              <a:defRPr/>
            </a:pPr>
            <a:r>
              <a:rPr lang="es-MX" sz="5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itchFamily="34" charset="0"/>
              </a:rPr>
              <a:t>La Armadura de Dios</a:t>
            </a:r>
            <a:r>
              <a:rPr lang="es-MX" sz="5400" dirty="0" smtClean="0"/>
              <a:t/>
            </a:r>
            <a:br>
              <a:rPr lang="es-MX" sz="5400" dirty="0" smtClean="0"/>
            </a:br>
            <a:endParaRPr lang="es-ES" sz="5400" dirty="0" smtClean="0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895600"/>
            <a:ext cx="3810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41148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s-MX" b="1" dirty="0" smtClean="0">
                <a:solidFill>
                  <a:srgbClr val="FFFF00"/>
                </a:solidFill>
                <a:latin typeface="Century Gothic" pitchFamily="34" charset="0"/>
              </a:rPr>
              <a:t>1. El Cinto de la verdad (cinturón)</a:t>
            </a:r>
          </a:p>
          <a:p>
            <a:pPr eaLnBrk="1" hangingPunct="1">
              <a:buFontTx/>
              <a:buNone/>
              <a:defRPr/>
            </a:pPr>
            <a:r>
              <a:rPr lang="es-MX" b="1" dirty="0" smtClean="0">
                <a:solidFill>
                  <a:srgbClr val="FFFF00"/>
                </a:solidFill>
                <a:latin typeface="Century Gothic" pitchFamily="34" charset="0"/>
              </a:rPr>
              <a:t>2. La Coraza de la justicia (chaleco)</a:t>
            </a:r>
          </a:p>
          <a:p>
            <a:pPr eaLnBrk="1" hangingPunct="1">
              <a:buFontTx/>
              <a:buNone/>
              <a:defRPr/>
            </a:pPr>
            <a:r>
              <a:rPr lang="es-MX" b="1" dirty="0" smtClean="0">
                <a:solidFill>
                  <a:srgbClr val="FFFF00"/>
                </a:solidFill>
                <a:latin typeface="Century Gothic" pitchFamily="34" charset="0"/>
              </a:rPr>
              <a:t>3. El Calzado para poder predicar</a:t>
            </a:r>
          </a:p>
          <a:p>
            <a:pPr eaLnBrk="1" hangingPunct="1">
              <a:buFontTx/>
              <a:buNone/>
              <a:defRPr/>
            </a:pPr>
            <a:r>
              <a:rPr lang="es-MX" b="1" dirty="0" smtClean="0">
                <a:solidFill>
                  <a:srgbClr val="FFFF00"/>
                </a:solidFill>
                <a:latin typeface="Century Gothic" pitchFamily="34" charset="0"/>
              </a:rPr>
              <a:t>4. El Escudo de la fe</a:t>
            </a:r>
          </a:p>
          <a:p>
            <a:pPr eaLnBrk="1" hangingPunct="1">
              <a:buFontTx/>
              <a:buNone/>
              <a:defRPr/>
            </a:pPr>
            <a:r>
              <a:rPr lang="es-MX" b="1" dirty="0" smtClean="0">
                <a:solidFill>
                  <a:srgbClr val="FFFF00"/>
                </a:solidFill>
                <a:latin typeface="Century Gothic" pitchFamily="34" charset="0"/>
              </a:rPr>
              <a:t>5. El Yelmo de la salvación</a:t>
            </a:r>
          </a:p>
          <a:p>
            <a:pPr eaLnBrk="1" hangingPunct="1">
              <a:buFontTx/>
              <a:buNone/>
              <a:defRPr/>
            </a:pPr>
            <a:r>
              <a:rPr lang="es-MX" b="1" dirty="0" smtClean="0">
                <a:solidFill>
                  <a:srgbClr val="FFFF00"/>
                </a:solidFill>
                <a:latin typeface="Century Gothic" pitchFamily="34" charset="0"/>
              </a:rPr>
              <a:t>6. La Espada del Espíritu (Palabra de Dios)</a:t>
            </a:r>
          </a:p>
          <a:p>
            <a:pPr eaLnBrk="1" hangingPunct="1">
              <a:buFontTx/>
              <a:buNone/>
              <a:defRPr/>
            </a:pPr>
            <a:r>
              <a:rPr lang="es-MX" b="1" dirty="0" smtClean="0">
                <a:solidFill>
                  <a:srgbClr val="FFFF00"/>
                </a:solidFill>
                <a:latin typeface="Century Gothic" pitchFamily="34" charset="0"/>
              </a:rPr>
              <a:t>7. La Oración</a:t>
            </a:r>
            <a:endParaRPr lang="es-ES" b="1" dirty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757238" y="2052638"/>
            <a:ext cx="8101042" cy="4448196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Tenemos que esforzarnos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Debemos tener motivación,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Debemos tener aspiración,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Debemos tener inspiración,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Debemos perseverar.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Debemos actuar,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Debemos Orar,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FFF99"/>
              </a:buClr>
              <a:buFontTx/>
              <a:buAutoNum type="arabicPeriod"/>
              <a:defRPr/>
            </a:pPr>
            <a:r>
              <a:rPr lang="es-MX" b="1" dirty="0" smtClean="0">
                <a:solidFill>
                  <a:srgbClr val="FFFF99"/>
                </a:solidFill>
              </a:rPr>
              <a:t>Debemos saber que deseamos lograr, sin metas no hay éxito.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s-MX" sz="2800" b="1" dirty="0" smtClean="0">
              <a:solidFill>
                <a:schemeClr val="hlink"/>
              </a:solidFill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404938" y="476250"/>
            <a:ext cx="64801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C" sz="32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PARA OBTENER ÉXITO EN NUESTRA MISION. </a:t>
            </a:r>
            <a:endParaRPr lang="es-EC" sz="3200" b="1" u="sng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</TotalTime>
  <Words>304</Words>
  <Application>Microsoft Office PowerPoint</Application>
  <PresentationFormat>Presentación en pantalla (4:3)</PresentationFormat>
  <Paragraphs>54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 Black</vt:lpstr>
      <vt:lpstr>Arial</vt:lpstr>
      <vt:lpstr>Times New Roman</vt:lpstr>
      <vt:lpstr>Calibri</vt:lpstr>
      <vt:lpstr>Wingdings</vt:lpstr>
      <vt:lpstr>Arial Unicode MS</vt:lpstr>
      <vt:lpstr>Century Gothic</vt:lpstr>
      <vt:lpstr>Fireworks</vt:lpstr>
      <vt:lpstr>   COMO SER UN MISIONERO EXITOSO                                   </vt:lpstr>
      <vt:lpstr>                                                                              </vt:lpstr>
      <vt:lpstr>TIENES QUE COMPRENDER QUE EL DIABLO ES TU ENEMIGO</vt:lpstr>
      <vt:lpstr>SU ESTRATEGIA</vt:lpstr>
      <vt:lpstr>Diapositiva 5</vt:lpstr>
      <vt:lpstr>La Armadura de Dios </vt:lpstr>
      <vt:lpstr>Diapositiva 7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FIRMES EN LA LIBERTAD                                      POR MARGOIRE YUNES DE CHAMOUN</dc:title>
  <dc:creator>*</dc:creator>
  <cp:lastModifiedBy>July</cp:lastModifiedBy>
  <cp:revision>17</cp:revision>
  <dcterms:created xsi:type="dcterms:W3CDTF">2005-05-27T21:16:31Z</dcterms:created>
  <dcterms:modified xsi:type="dcterms:W3CDTF">2009-06-05T05:45:48Z</dcterms:modified>
</cp:coreProperties>
</file>