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autoCompressPictures="0" embedTrueTypeFonts="1" strictFirstAndLastChars="0" saveSubsetFonts="1" showSpecialPlsOnTitleSld="0">
  <p:sldMasterIdLst>
    <p:sldMasterId id="2147483661" r:id="rId3"/>
    <p:sldMasterId id="2147483662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</p:sldIdLst>
  <p:sldSz cy="6858000" cx="9144000"/>
  <p:notesSz cx="6858000" cy="9717075"/>
  <p:embeddedFontLst>
    <p:embeddedFont>
      <p:font typeface="Arial Black"/>
      <p:regular r:id="rId2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3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4.xml"/><Relationship Id="rId25" Type="http://schemas.openxmlformats.org/officeDocument/2006/relationships/font" Target="fonts/ArialBlack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000000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 txBox="1"/>
          <p:nvPr>
            <p:ph idx="2" type="hdr"/>
          </p:nvPr>
        </p:nvSpPr>
        <p:spPr>
          <a:xfrm>
            <a:off x="0" y="0"/>
            <a:ext cx="2971799" cy="4857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" name="Shape 4"/>
          <p:cNvSpPr txBox="1"/>
          <p:nvPr>
            <p:ph idx="10" type="dt"/>
          </p:nvPr>
        </p:nvSpPr>
        <p:spPr>
          <a:xfrm>
            <a:off x="3884612" y="0"/>
            <a:ext cx="2971799" cy="4857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" name="Shape 5"/>
          <p:cNvSpPr/>
          <p:nvPr>
            <p:ph idx="3" type="sldImg"/>
          </p:nvPr>
        </p:nvSpPr>
        <p:spPr>
          <a:xfrm>
            <a:off x="1000125" y="728662"/>
            <a:ext cx="4857750" cy="3643312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/>
            <a:headEnd len="med" w="med" type="none"/>
            <a:tailEnd len="med" w="med" type="none"/>
          </a:ln>
        </p:spPr>
      </p:sp>
      <p:sp>
        <p:nvSpPr>
          <p:cNvPr id="6" name="Shape 6"/>
          <p:cNvSpPr txBox="1"/>
          <p:nvPr>
            <p:ph idx="1" type="body"/>
          </p:nvPr>
        </p:nvSpPr>
        <p:spPr>
          <a:xfrm>
            <a:off x="685800" y="4614862"/>
            <a:ext cx="5486399" cy="4373562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0" lvl="0" marL="0" marR="0" rtl="0" algn="l">
              <a:spcBef>
                <a:spcPts val="0"/>
              </a:spcBef>
              <a:buNone/>
              <a:defRPr b="0" i="0" sz="1800" u="none" cap="none" strike="noStrike"/>
            </a:lvl1pPr>
            <a:lvl2pPr indent="0" lvl="1" marL="457200" marR="0" rtl="0" algn="l">
              <a:spcBef>
                <a:spcPts val="0"/>
              </a:spcBef>
              <a:buNone/>
              <a:defRPr b="0" i="0" sz="1800" u="none" cap="none" strike="noStrike"/>
            </a:lvl2pPr>
            <a:lvl3pPr indent="0" lvl="2" marL="914400" marR="0" rtl="0" algn="l">
              <a:spcBef>
                <a:spcPts val="0"/>
              </a:spcBef>
              <a:buNone/>
              <a:defRPr b="0" i="0" sz="1800" u="none" cap="none" strike="noStrike"/>
            </a:lvl3pPr>
            <a:lvl4pPr indent="0" lvl="3" marL="1371600" marR="0" rtl="0" algn="l">
              <a:spcBef>
                <a:spcPts val="0"/>
              </a:spcBef>
              <a:buNone/>
              <a:defRPr b="0" i="0" sz="1800" u="none" cap="none" strike="noStrike"/>
            </a:lvl4pPr>
            <a:lvl5pPr indent="0" lvl="4" marL="1828800" marR="0" rtl="0" algn="l">
              <a:spcBef>
                <a:spcPts val="0"/>
              </a:spcBef>
              <a:buNone/>
              <a:defRPr b="0" i="0" sz="1800" u="none" cap="none" strike="noStrike"/>
            </a:lvl5pPr>
            <a:lvl6pPr indent="0" lvl="5" marL="2286000" marR="0" rtl="0" algn="l">
              <a:spcBef>
                <a:spcPts val="0"/>
              </a:spcBef>
              <a:buNone/>
              <a:defRPr b="0" i="0" sz="1800" u="none" cap="none" strike="noStrike"/>
            </a:lvl6pPr>
            <a:lvl7pPr indent="0" lvl="6" marL="2743200" marR="0" rtl="0" algn="l">
              <a:spcBef>
                <a:spcPts val="0"/>
              </a:spcBef>
              <a:buNone/>
              <a:defRPr b="0" i="0" sz="1800" u="none" cap="none" strike="noStrike"/>
            </a:lvl7pPr>
            <a:lvl8pPr indent="0" lvl="7" marL="3200400" marR="0" rtl="0" algn="l">
              <a:spcBef>
                <a:spcPts val="0"/>
              </a:spcBef>
              <a:buNone/>
              <a:defRPr b="0" i="0" sz="1800" u="none" cap="none" strike="noStrike"/>
            </a:lvl8pPr>
            <a:lvl9pPr indent="0" lvl="8" marL="3657600" marR="0" rtl="0" algn="l">
              <a:spcBef>
                <a:spcPts val="0"/>
              </a:spcBef>
              <a:buNone/>
              <a:defRPr b="0" i="0" sz="1800" u="none" cap="none" strike="noStrike"/>
            </a:lvl9pPr>
          </a:lstStyle>
          <a:p/>
        </p:txBody>
      </p:sp>
      <p:sp>
        <p:nvSpPr>
          <p:cNvPr id="7" name="Shape 7"/>
          <p:cNvSpPr txBox="1"/>
          <p:nvPr>
            <p:ph idx="11" type="ftr"/>
          </p:nvPr>
        </p:nvSpPr>
        <p:spPr>
          <a:xfrm>
            <a:off x="0" y="9229725"/>
            <a:ext cx="2971799" cy="48577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Shape 8"/>
          <p:cNvSpPr txBox="1"/>
          <p:nvPr>
            <p:ph idx="12" type="sldNum"/>
          </p:nvPr>
        </p:nvSpPr>
        <p:spPr>
          <a:xfrm>
            <a:off x="3884612" y="9229725"/>
            <a:ext cx="2971799" cy="48577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rIns="91425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</a:p>
        </p:txBody>
      </p:sp>
    </p:spTree>
  </p:cSld>
  <p:clrMap accent1="accent1" accent2="accent2" accent3="accent3" accent4="accent4" accent5="accent5" accent6="accent6" bg1="lt1" bg2="dk2" tx1="dk1" tx2="lt2" folHlink="folHlink" hlink="hlink"/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hape 114"/>
          <p:cNvSpPr txBox="1"/>
          <p:nvPr>
            <p:ph idx="1" type="body"/>
          </p:nvPr>
        </p:nvSpPr>
        <p:spPr>
          <a:xfrm>
            <a:off x="685800" y="4614862"/>
            <a:ext cx="5486399" cy="4373562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15" name="Shape 115"/>
          <p:cNvSpPr/>
          <p:nvPr>
            <p:ph idx="2" type="sldImg"/>
          </p:nvPr>
        </p:nvSpPr>
        <p:spPr>
          <a:xfrm>
            <a:off x="1000125" y="728662"/>
            <a:ext cx="4857750" cy="3643312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 txBox="1"/>
          <p:nvPr>
            <p:ph idx="1" type="body"/>
          </p:nvPr>
        </p:nvSpPr>
        <p:spPr>
          <a:xfrm>
            <a:off x="685800" y="4614862"/>
            <a:ext cx="5486399" cy="4373562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27" name="Shape 127"/>
          <p:cNvSpPr/>
          <p:nvPr>
            <p:ph idx="2" type="sldImg"/>
          </p:nvPr>
        </p:nvSpPr>
        <p:spPr>
          <a:xfrm>
            <a:off x="1000125" y="728662"/>
            <a:ext cx="4857750" cy="3643312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Shape 134"/>
          <p:cNvSpPr txBox="1"/>
          <p:nvPr>
            <p:ph idx="1" type="body"/>
          </p:nvPr>
        </p:nvSpPr>
        <p:spPr>
          <a:xfrm>
            <a:off x="685800" y="4614862"/>
            <a:ext cx="5486399" cy="4373562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35" name="Shape 135"/>
          <p:cNvSpPr/>
          <p:nvPr>
            <p:ph idx="2" type="sldImg"/>
          </p:nvPr>
        </p:nvSpPr>
        <p:spPr>
          <a:xfrm>
            <a:off x="1000125" y="728662"/>
            <a:ext cx="4857750" cy="3643312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 txBox="1"/>
          <p:nvPr>
            <p:ph idx="1" type="body"/>
          </p:nvPr>
        </p:nvSpPr>
        <p:spPr>
          <a:xfrm>
            <a:off x="685800" y="4614862"/>
            <a:ext cx="5486399" cy="4373562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42" name="Shape 142"/>
          <p:cNvSpPr/>
          <p:nvPr>
            <p:ph idx="2" type="sldImg"/>
          </p:nvPr>
        </p:nvSpPr>
        <p:spPr>
          <a:xfrm>
            <a:off x="1000125" y="728662"/>
            <a:ext cx="4857750" cy="3643312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Shape 149"/>
          <p:cNvSpPr txBox="1"/>
          <p:nvPr>
            <p:ph idx="1" type="body"/>
          </p:nvPr>
        </p:nvSpPr>
        <p:spPr>
          <a:xfrm>
            <a:off x="685800" y="4614862"/>
            <a:ext cx="5486399" cy="4373562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50" name="Shape 150"/>
          <p:cNvSpPr/>
          <p:nvPr>
            <p:ph idx="2" type="sldImg"/>
          </p:nvPr>
        </p:nvSpPr>
        <p:spPr>
          <a:xfrm>
            <a:off x="1000125" y="728662"/>
            <a:ext cx="4857750" cy="3643312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Shape 157"/>
          <p:cNvSpPr txBox="1"/>
          <p:nvPr>
            <p:ph idx="1" type="body"/>
          </p:nvPr>
        </p:nvSpPr>
        <p:spPr>
          <a:xfrm>
            <a:off x="685800" y="4614862"/>
            <a:ext cx="5486399" cy="4373562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58" name="Shape 158"/>
          <p:cNvSpPr/>
          <p:nvPr>
            <p:ph idx="2" type="sldImg"/>
          </p:nvPr>
        </p:nvSpPr>
        <p:spPr>
          <a:xfrm>
            <a:off x="1000125" y="728662"/>
            <a:ext cx="4857750" cy="3643312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Shape 166"/>
          <p:cNvSpPr txBox="1"/>
          <p:nvPr>
            <p:ph idx="1" type="body"/>
          </p:nvPr>
        </p:nvSpPr>
        <p:spPr>
          <a:xfrm>
            <a:off x="685800" y="4614862"/>
            <a:ext cx="5486399" cy="4373562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67" name="Shape 167"/>
          <p:cNvSpPr/>
          <p:nvPr>
            <p:ph idx="2" type="sldImg"/>
          </p:nvPr>
        </p:nvSpPr>
        <p:spPr>
          <a:xfrm>
            <a:off x="1000125" y="728662"/>
            <a:ext cx="4857750" cy="3643312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Shape 174"/>
          <p:cNvSpPr txBox="1"/>
          <p:nvPr>
            <p:ph idx="1" type="body"/>
          </p:nvPr>
        </p:nvSpPr>
        <p:spPr>
          <a:xfrm>
            <a:off x="685800" y="4614862"/>
            <a:ext cx="5486399" cy="4373562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75" name="Shape 175"/>
          <p:cNvSpPr/>
          <p:nvPr>
            <p:ph idx="2" type="sldImg"/>
          </p:nvPr>
        </p:nvSpPr>
        <p:spPr>
          <a:xfrm>
            <a:off x="1000125" y="728662"/>
            <a:ext cx="4857750" cy="3643312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Shape 182"/>
          <p:cNvSpPr txBox="1"/>
          <p:nvPr>
            <p:ph idx="1" type="body"/>
          </p:nvPr>
        </p:nvSpPr>
        <p:spPr>
          <a:xfrm>
            <a:off x="685800" y="4614862"/>
            <a:ext cx="5486399" cy="4373562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83" name="Shape 183"/>
          <p:cNvSpPr/>
          <p:nvPr>
            <p:ph idx="2" type="sldImg"/>
          </p:nvPr>
        </p:nvSpPr>
        <p:spPr>
          <a:xfrm>
            <a:off x="1000125" y="728662"/>
            <a:ext cx="4857750" cy="3643312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Shape 190"/>
          <p:cNvSpPr txBox="1"/>
          <p:nvPr>
            <p:ph idx="1" type="body"/>
          </p:nvPr>
        </p:nvSpPr>
        <p:spPr>
          <a:xfrm>
            <a:off x="685800" y="4614862"/>
            <a:ext cx="5486399" cy="4373562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91" name="Shape 191"/>
          <p:cNvSpPr/>
          <p:nvPr>
            <p:ph idx="2" type="sldImg"/>
          </p:nvPr>
        </p:nvSpPr>
        <p:spPr>
          <a:xfrm>
            <a:off x="1000125" y="728662"/>
            <a:ext cx="4857750" cy="3643312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Shape 198"/>
          <p:cNvSpPr txBox="1"/>
          <p:nvPr>
            <p:ph idx="1" type="body"/>
          </p:nvPr>
        </p:nvSpPr>
        <p:spPr>
          <a:xfrm>
            <a:off x="685800" y="4614862"/>
            <a:ext cx="5486399" cy="4373562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99" name="Shape 199"/>
          <p:cNvSpPr/>
          <p:nvPr>
            <p:ph idx="2" type="sldImg"/>
          </p:nvPr>
        </p:nvSpPr>
        <p:spPr>
          <a:xfrm>
            <a:off x="1000125" y="728662"/>
            <a:ext cx="4857750" cy="3643312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Shape 206"/>
          <p:cNvSpPr txBox="1"/>
          <p:nvPr>
            <p:ph idx="1" type="body"/>
          </p:nvPr>
        </p:nvSpPr>
        <p:spPr>
          <a:xfrm>
            <a:off x="685800" y="4614862"/>
            <a:ext cx="5486399" cy="4373562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07" name="Shape 207"/>
          <p:cNvSpPr/>
          <p:nvPr>
            <p:ph idx="2" type="sldImg"/>
          </p:nvPr>
        </p:nvSpPr>
        <p:spPr>
          <a:xfrm>
            <a:off x="1000125" y="728662"/>
            <a:ext cx="4857750" cy="3643312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Shape 214"/>
          <p:cNvSpPr txBox="1"/>
          <p:nvPr>
            <p:ph idx="1" type="body"/>
          </p:nvPr>
        </p:nvSpPr>
        <p:spPr>
          <a:xfrm>
            <a:off x="685800" y="4614862"/>
            <a:ext cx="5486399" cy="4373562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15" name="Shape 215"/>
          <p:cNvSpPr/>
          <p:nvPr>
            <p:ph idx="2" type="sldImg"/>
          </p:nvPr>
        </p:nvSpPr>
        <p:spPr>
          <a:xfrm>
            <a:off x="1000125" y="728662"/>
            <a:ext cx="4857750" cy="3643312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Shape 222"/>
          <p:cNvSpPr txBox="1"/>
          <p:nvPr>
            <p:ph idx="1" type="body"/>
          </p:nvPr>
        </p:nvSpPr>
        <p:spPr>
          <a:xfrm>
            <a:off x="685800" y="4614862"/>
            <a:ext cx="5486399" cy="4373562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23" name="Shape 223"/>
          <p:cNvSpPr/>
          <p:nvPr>
            <p:ph idx="2" type="sldImg"/>
          </p:nvPr>
        </p:nvSpPr>
        <p:spPr>
          <a:xfrm>
            <a:off x="1000125" y="728662"/>
            <a:ext cx="4857750" cy="3643312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Shape 230"/>
          <p:cNvSpPr txBox="1"/>
          <p:nvPr>
            <p:ph idx="1" type="body"/>
          </p:nvPr>
        </p:nvSpPr>
        <p:spPr>
          <a:xfrm>
            <a:off x="685800" y="4614862"/>
            <a:ext cx="5486399" cy="4373562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31" name="Shape 231"/>
          <p:cNvSpPr/>
          <p:nvPr>
            <p:ph idx="2" type="sldImg"/>
          </p:nvPr>
        </p:nvSpPr>
        <p:spPr>
          <a:xfrm>
            <a:off x="1000125" y="728662"/>
            <a:ext cx="4857750" cy="3643312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Shape 238"/>
          <p:cNvSpPr txBox="1"/>
          <p:nvPr>
            <p:ph idx="1" type="body"/>
          </p:nvPr>
        </p:nvSpPr>
        <p:spPr>
          <a:xfrm>
            <a:off x="685800" y="4614862"/>
            <a:ext cx="5486399" cy="4373562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39" name="Shape 239"/>
          <p:cNvSpPr/>
          <p:nvPr>
            <p:ph idx="2" type="sldImg"/>
          </p:nvPr>
        </p:nvSpPr>
        <p:spPr>
          <a:xfrm>
            <a:off x="1000125" y="728662"/>
            <a:ext cx="4857750" cy="3643312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Shape 246"/>
          <p:cNvSpPr txBox="1"/>
          <p:nvPr>
            <p:ph idx="1" type="body"/>
          </p:nvPr>
        </p:nvSpPr>
        <p:spPr>
          <a:xfrm>
            <a:off x="685800" y="4614862"/>
            <a:ext cx="5486399" cy="4373562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47" name="Shape 247"/>
          <p:cNvSpPr/>
          <p:nvPr>
            <p:ph idx="2" type="sldImg"/>
          </p:nvPr>
        </p:nvSpPr>
        <p:spPr>
          <a:xfrm>
            <a:off x="1000125" y="728662"/>
            <a:ext cx="4857750" cy="3643312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Shape 254"/>
          <p:cNvSpPr txBox="1"/>
          <p:nvPr>
            <p:ph idx="1" type="body"/>
          </p:nvPr>
        </p:nvSpPr>
        <p:spPr>
          <a:xfrm>
            <a:off x="685800" y="4614862"/>
            <a:ext cx="5486399" cy="4373562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55" name="Shape 255"/>
          <p:cNvSpPr/>
          <p:nvPr>
            <p:ph idx="2" type="sldImg"/>
          </p:nvPr>
        </p:nvSpPr>
        <p:spPr>
          <a:xfrm>
            <a:off x="1000125" y="728662"/>
            <a:ext cx="4857750" cy="3643312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Shape 261"/>
          <p:cNvSpPr txBox="1"/>
          <p:nvPr>
            <p:ph idx="1" type="body"/>
          </p:nvPr>
        </p:nvSpPr>
        <p:spPr>
          <a:xfrm>
            <a:off x="685800" y="4614862"/>
            <a:ext cx="5486399" cy="4373562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62" name="Shape 262"/>
          <p:cNvSpPr/>
          <p:nvPr>
            <p:ph idx="2" type="sldImg"/>
          </p:nvPr>
        </p:nvSpPr>
        <p:spPr>
          <a:xfrm>
            <a:off x="1000125" y="728662"/>
            <a:ext cx="4857750" cy="3643312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">
  <p:cSld name="Slide de título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 txBox="1"/>
          <p:nvPr>
            <p:ph type="ctrTitle"/>
          </p:nvPr>
        </p:nvSpPr>
        <p:spPr>
          <a:xfrm>
            <a:off x="228600" y="1427162"/>
            <a:ext cx="8077199" cy="16097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None/>
              <a:defRPr b="0" i="0" sz="4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4572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9144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13716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18288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2" name="Shape 22"/>
          <p:cNvSpPr txBox="1"/>
          <p:nvPr>
            <p:ph idx="1" type="subTitle"/>
          </p:nvPr>
        </p:nvSpPr>
        <p:spPr>
          <a:xfrm>
            <a:off x="1066800" y="3441700"/>
            <a:ext cx="6629400" cy="16763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0" lvl="0" marL="0" marR="0" rtl="0" algn="l">
              <a:spcBef>
                <a:spcPts val="640"/>
              </a:spcBef>
              <a:spcAft>
                <a:spcPts val="0"/>
              </a:spcAft>
              <a:buClr>
                <a:schemeClr val="hlink"/>
              </a:buClr>
              <a:buFont typeface="Noto Sans Symbols"/>
              <a:buNone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161290" lvl="1" marL="742950" marR="0" rtl="0" algn="l">
              <a:spcBef>
                <a:spcPts val="56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Noto Sans Symbols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129539" lvl="2" marL="1143000" marR="0" rtl="0" algn="l">
              <a:spcBef>
                <a:spcPts val="480"/>
              </a:spcBef>
              <a:spcAft>
                <a:spcPts val="0"/>
              </a:spcAft>
              <a:buClr>
                <a:schemeClr val="lt2"/>
              </a:buClr>
              <a:buSzPct val="65000"/>
              <a:buFont typeface="Noto Sans Symbols"/>
              <a:buChar char="●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152400" lvl="3" marL="1600200" marR="0" rtl="0" algn="l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ct val="6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177800" lvl="4" marL="20574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177800" lvl="5" marL="25146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177800" lvl="6" marL="29718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177800" lvl="7" marL="34290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177800" lvl="8" marL="38862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3" name="Shape 23"/>
          <p:cNvSpPr txBox="1"/>
          <p:nvPr>
            <p:ph idx="10" type="dt"/>
          </p:nvPr>
        </p:nvSpPr>
        <p:spPr>
          <a:xfrm>
            <a:off x="457200" y="6248400"/>
            <a:ext cx="2133599" cy="471487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4" name="Shape 24"/>
          <p:cNvSpPr txBox="1"/>
          <p:nvPr>
            <p:ph idx="11" type="ftr"/>
          </p:nvPr>
        </p:nvSpPr>
        <p:spPr>
          <a:xfrm>
            <a:off x="3124200" y="6253162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5" name="Shape 25"/>
          <p:cNvSpPr txBox="1"/>
          <p:nvPr>
            <p:ph idx="12" type="sldNum"/>
          </p:nvPr>
        </p:nvSpPr>
        <p:spPr>
          <a:xfrm>
            <a:off x="6553200" y="6248400"/>
            <a:ext cx="2133599" cy="4714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rIns="91425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 Black"/>
              <a:buNone/>
            </a:pPr>
            <a:fld id="{00000000-1234-1234-1234-123412341234}" type="slidenum">
              <a:rPr b="0" i="0" lang="en-US" sz="1200" u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obj">
  <p:cSld name="Título e conteúdo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7"/>
          <p:cNvSpPr txBox="1"/>
          <p:nvPr>
            <p:ph type="title"/>
          </p:nvPr>
        </p:nvSpPr>
        <p:spPr>
          <a:xfrm>
            <a:off x="195261" y="228600"/>
            <a:ext cx="8015286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4572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9144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13716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18288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8" name="Shape 38"/>
          <p:cNvSpPr txBox="1"/>
          <p:nvPr>
            <p:ph idx="1" type="body"/>
          </p:nvPr>
        </p:nvSpPr>
        <p:spPr>
          <a:xfrm>
            <a:off x="609600" y="1600200"/>
            <a:ext cx="7924799" cy="44195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-180340" lvl="0" marL="342900" marR="0" rtl="0" algn="l">
              <a:spcBef>
                <a:spcPts val="64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Noto Sans Symbols"/>
              <a:buChar char="●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161290" lvl="1" marL="742950" marR="0" rtl="0" algn="l">
              <a:spcBef>
                <a:spcPts val="56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Noto Sans Symbols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129539" lvl="2" marL="1143000" marR="0" rtl="0" algn="l">
              <a:spcBef>
                <a:spcPts val="480"/>
              </a:spcBef>
              <a:spcAft>
                <a:spcPts val="0"/>
              </a:spcAft>
              <a:buClr>
                <a:schemeClr val="lt2"/>
              </a:buClr>
              <a:buSzPct val="65000"/>
              <a:buFont typeface="Noto Sans Symbols"/>
              <a:buChar char="●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152400" lvl="3" marL="1600200" marR="0" rtl="0" algn="l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ct val="6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177800" lvl="4" marL="20574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177800" lvl="5" marL="25146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177800" lvl="6" marL="29718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177800" lvl="7" marL="34290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177800" lvl="8" marL="38862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9" name="Shape 39"/>
          <p:cNvSpPr txBox="1"/>
          <p:nvPr>
            <p:ph idx="10" type="dt"/>
          </p:nvPr>
        </p:nvSpPr>
        <p:spPr>
          <a:xfrm>
            <a:off x="457200" y="6248400"/>
            <a:ext cx="2133599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0" name="Shape 40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1" name="Shape 41"/>
          <p:cNvSpPr txBox="1"/>
          <p:nvPr>
            <p:ph idx="12" type="sldNum"/>
          </p:nvPr>
        </p:nvSpPr>
        <p:spPr>
          <a:xfrm>
            <a:off x="6553200" y="6248400"/>
            <a:ext cx="2133599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rIns="91425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 Black"/>
              <a:buNone/>
            </a:pPr>
            <a:fld id="{00000000-1234-1234-1234-123412341234}" type="slidenum">
              <a:rPr b="0" i="0" lang="en-US" sz="1200" u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xAndObj">
  <p:cSld name="Título, texto e conteúdo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 txBox="1"/>
          <p:nvPr>
            <p:ph type="title"/>
          </p:nvPr>
        </p:nvSpPr>
        <p:spPr>
          <a:xfrm>
            <a:off x="195263" y="228600"/>
            <a:ext cx="8015286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4572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9144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13716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18288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4" name="Shape 44"/>
          <p:cNvSpPr txBox="1"/>
          <p:nvPr>
            <p:ph idx="1" type="body"/>
          </p:nvPr>
        </p:nvSpPr>
        <p:spPr>
          <a:xfrm>
            <a:off x="609600" y="1600200"/>
            <a:ext cx="3886200" cy="44195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-180340" lvl="0" marL="342900" marR="0" rtl="0" algn="l">
              <a:spcBef>
                <a:spcPts val="64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Noto Sans Symbols"/>
              <a:buChar char="●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161290" lvl="1" marL="742950" marR="0" rtl="0" algn="l">
              <a:spcBef>
                <a:spcPts val="56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Noto Sans Symbols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129539" lvl="2" marL="1143000" marR="0" rtl="0" algn="l">
              <a:spcBef>
                <a:spcPts val="480"/>
              </a:spcBef>
              <a:spcAft>
                <a:spcPts val="0"/>
              </a:spcAft>
              <a:buClr>
                <a:schemeClr val="lt2"/>
              </a:buClr>
              <a:buSzPct val="65000"/>
              <a:buFont typeface="Noto Sans Symbols"/>
              <a:buChar char="●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152400" lvl="3" marL="1600200" marR="0" rtl="0" algn="l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ct val="6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177800" lvl="4" marL="20574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177800" lvl="5" marL="25146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177800" lvl="6" marL="29718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177800" lvl="7" marL="34290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177800" lvl="8" marL="38862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5" name="Shape 45"/>
          <p:cNvSpPr txBox="1"/>
          <p:nvPr>
            <p:ph idx="2" type="body"/>
          </p:nvPr>
        </p:nvSpPr>
        <p:spPr>
          <a:xfrm>
            <a:off x="4648200" y="1600200"/>
            <a:ext cx="3886200" cy="44195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-180340" lvl="0" marL="342900" marR="0" rtl="0" algn="l">
              <a:spcBef>
                <a:spcPts val="64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Noto Sans Symbols"/>
              <a:buChar char="●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161290" lvl="1" marL="742950" marR="0" rtl="0" algn="l">
              <a:spcBef>
                <a:spcPts val="56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Noto Sans Symbols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129539" lvl="2" marL="1143000" marR="0" rtl="0" algn="l">
              <a:spcBef>
                <a:spcPts val="480"/>
              </a:spcBef>
              <a:spcAft>
                <a:spcPts val="0"/>
              </a:spcAft>
              <a:buClr>
                <a:schemeClr val="lt2"/>
              </a:buClr>
              <a:buSzPct val="65000"/>
              <a:buFont typeface="Noto Sans Symbols"/>
              <a:buChar char="●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152400" lvl="3" marL="1600200" marR="0" rtl="0" algn="l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ct val="6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177800" lvl="4" marL="20574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177800" lvl="5" marL="25146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177800" lvl="6" marL="29718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177800" lvl="7" marL="34290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177800" lvl="8" marL="38862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6" name="Shape 46"/>
          <p:cNvSpPr txBox="1"/>
          <p:nvPr>
            <p:ph idx="10" type="dt"/>
          </p:nvPr>
        </p:nvSpPr>
        <p:spPr>
          <a:xfrm>
            <a:off x="457200" y="6248400"/>
            <a:ext cx="2133599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7" name="Shape 47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8" name="Shape 48"/>
          <p:cNvSpPr txBox="1"/>
          <p:nvPr>
            <p:ph idx="12" type="sldNum"/>
          </p:nvPr>
        </p:nvSpPr>
        <p:spPr>
          <a:xfrm>
            <a:off x="6553200" y="6248400"/>
            <a:ext cx="2133599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rIns="91425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 Black"/>
              <a:buNone/>
            </a:pPr>
            <a:fld id="{00000000-1234-1234-1234-123412341234}" type="slidenum">
              <a:rPr b="0" i="0" lang="en-US" sz="1200" u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objAndTx">
  <p:cSld name="Título, conteúdo e texto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Shape 50"/>
          <p:cNvSpPr txBox="1"/>
          <p:nvPr>
            <p:ph type="title"/>
          </p:nvPr>
        </p:nvSpPr>
        <p:spPr>
          <a:xfrm>
            <a:off x="195263" y="228600"/>
            <a:ext cx="8015286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4572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9144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13716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18288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1" name="Shape 51"/>
          <p:cNvSpPr txBox="1"/>
          <p:nvPr>
            <p:ph idx="1" type="body"/>
          </p:nvPr>
        </p:nvSpPr>
        <p:spPr>
          <a:xfrm>
            <a:off x="609600" y="1600200"/>
            <a:ext cx="3886200" cy="44195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-180340" lvl="0" marL="342900" marR="0" rtl="0" algn="l">
              <a:spcBef>
                <a:spcPts val="64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Noto Sans Symbols"/>
              <a:buChar char="●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161290" lvl="1" marL="742950" marR="0" rtl="0" algn="l">
              <a:spcBef>
                <a:spcPts val="56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Noto Sans Symbols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129539" lvl="2" marL="1143000" marR="0" rtl="0" algn="l">
              <a:spcBef>
                <a:spcPts val="480"/>
              </a:spcBef>
              <a:spcAft>
                <a:spcPts val="0"/>
              </a:spcAft>
              <a:buClr>
                <a:schemeClr val="lt2"/>
              </a:buClr>
              <a:buSzPct val="65000"/>
              <a:buFont typeface="Noto Sans Symbols"/>
              <a:buChar char="●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152400" lvl="3" marL="1600200" marR="0" rtl="0" algn="l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ct val="6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177800" lvl="4" marL="20574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177800" lvl="5" marL="25146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177800" lvl="6" marL="29718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177800" lvl="7" marL="34290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177800" lvl="8" marL="38862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2" name="Shape 52"/>
          <p:cNvSpPr txBox="1"/>
          <p:nvPr>
            <p:ph idx="2" type="body"/>
          </p:nvPr>
        </p:nvSpPr>
        <p:spPr>
          <a:xfrm>
            <a:off x="4648200" y="1600200"/>
            <a:ext cx="3886200" cy="44195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-180340" lvl="0" marL="342900" marR="0" rtl="0" algn="l">
              <a:spcBef>
                <a:spcPts val="64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Noto Sans Symbols"/>
              <a:buChar char="●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161290" lvl="1" marL="742950" marR="0" rtl="0" algn="l">
              <a:spcBef>
                <a:spcPts val="56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Noto Sans Symbols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129539" lvl="2" marL="1143000" marR="0" rtl="0" algn="l">
              <a:spcBef>
                <a:spcPts val="480"/>
              </a:spcBef>
              <a:spcAft>
                <a:spcPts val="0"/>
              </a:spcAft>
              <a:buClr>
                <a:schemeClr val="lt2"/>
              </a:buClr>
              <a:buSzPct val="65000"/>
              <a:buFont typeface="Noto Sans Symbols"/>
              <a:buChar char="●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152400" lvl="3" marL="1600200" marR="0" rtl="0" algn="l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ct val="6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177800" lvl="4" marL="20574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177800" lvl="5" marL="25146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177800" lvl="6" marL="29718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177800" lvl="7" marL="34290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177800" lvl="8" marL="38862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3" name="Shape 53"/>
          <p:cNvSpPr txBox="1"/>
          <p:nvPr>
            <p:ph idx="10" type="dt"/>
          </p:nvPr>
        </p:nvSpPr>
        <p:spPr>
          <a:xfrm>
            <a:off x="457200" y="6248400"/>
            <a:ext cx="2133599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4" name="Shape 54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5" name="Shape 55"/>
          <p:cNvSpPr txBox="1"/>
          <p:nvPr>
            <p:ph idx="12" type="sldNum"/>
          </p:nvPr>
        </p:nvSpPr>
        <p:spPr>
          <a:xfrm>
            <a:off x="6553200" y="6248400"/>
            <a:ext cx="2133599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rIns="91425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 Black"/>
              <a:buNone/>
            </a:pPr>
            <a:fld id="{00000000-1234-1234-1234-123412341234}" type="slidenum">
              <a:rPr b="0" i="0" lang="en-US" sz="1200" u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vertTitleAndTx">
  <p:cSld name="Título e texto verticais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/>
          <p:nvPr>
            <p:ph type="title"/>
          </p:nvPr>
        </p:nvSpPr>
        <p:spPr>
          <a:xfrm rot="5400000">
            <a:off x="4596606" y="2082006"/>
            <a:ext cx="5791200" cy="2084387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4572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9144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13716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18288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8" name="Shape 58"/>
          <p:cNvSpPr txBox="1"/>
          <p:nvPr>
            <p:ph idx="1" type="body"/>
          </p:nvPr>
        </p:nvSpPr>
        <p:spPr>
          <a:xfrm rot="5400000">
            <a:off x="350837" y="73024"/>
            <a:ext cx="5791200" cy="610235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-180340" lvl="0" marL="342900" marR="0" rtl="0" algn="l">
              <a:spcBef>
                <a:spcPts val="64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Noto Sans Symbols"/>
              <a:buChar char="●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161290" lvl="1" marL="742950" marR="0" rtl="0" algn="l">
              <a:spcBef>
                <a:spcPts val="56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Noto Sans Symbols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129539" lvl="2" marL="1143000" marR="0" rtl="0" algn="l">
              <a:spcBef>
                <a:spcPts val="480"/>
              </a:spcBef>
              <a:spcAft>
                <a:spcPts val="0"/>
              </a:spcAft>
              <a:buClr>
                <a:schemeClr val="lt2"/>
              </a:buClr>
              <a:buSzPct val="65000"/>
              <a:buFont typeface="Noto Sans Symbols"/>
              <a:buChar char="●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152400" lvl="3" marL="1600200" marR="0" rtl="0" algn="l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ct val="6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177800" lvl="4" marL="20574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177800" lvl="5" marL="25146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177800" lvl="6" marL="29718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177800" lvl="7" marL="34290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177800" lvl="8" marL="38862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9" name="Shape 59"/>
          <p:cNvSpPr txBox="1"/>
          <p:nvPr>
            <p:ph idx="10" type="dt"/>
          </p:nvPr>
        </p:nvSpPr>
        <p:spPr>
          <a:xfrm>
            <a:off x="457200" y="6248400"/>
            <a:ext cx="2133599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0" name="Shape 60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1" name="Shape 61"/>
          <p:cNvSpPr txBox="1"/>
          <p:nvPr>
            <p:ph idx="12" type="sldNum"/>
          </p:nvPr>
        </p:nvSpPr>
        <p:spPr>
          <a:xfrm>
            <a:off x="6553200" y="6248400"/>
            <a:ext cx="2133599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rIns="91425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 Black"/>
              <a:buNone/>
            </a:pPr>
            <a:fld id="{00000000-1234-1234-1234-123412341234}" type="slidenum">
              <a:rPr b="0" i="0" lang="en-US" sz="1200" u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vertTx">
  <p:cSld name="Título e texto vertical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hape 63"/>
          <p:cNvSpPr txBox="1"/>
          <p:nvPr>
            <p:ph type="title"/>
          </p:nvPr>
        </p:nvSpPr>
        <p:spPr>
          <a:xfrm>
            <a:off x="195261" y="228600"/>
            <a:ext cx="8015286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4572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9144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13716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18288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4" name="Shape 64"/>
          <p:cNvSpPr txBox="1"/>
          <p:nvPr>
            <p:ph idx="1" type="body"/>
          </p:nvPr>
        </p:nvSpPr>
        <p:spPr>
          <a:xfrm rot="5400000">
            <a:off x="2362200" y="-152399"/>
            <a:ext cx="4419599" cy="79247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-180340" lvl="0" marL="342900" marR="0" rtl="0" algn="l">
              <a:spcBef>
                <a:spcPts val="64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Noto Sans Symbols"/>
              <a:buChar char="●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161290" lvl="1" marL="742950" marR="0" rtl="0" algn="l">
              <a:spcBef>
                <a:spcPts val="56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Noto Sans Symbols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129539" lvl="2" marL="1143000" marR="0" rtl="0" algn="l">
              <a:spcBef>
                <a:spcPts val="480"/>
              </a:spcBef>
              <a:spcAft>
                <a:spcPts val="0"/>
              </a:spcAft>
              <a:buClr>
                <a:schemeClr val="lt2"/>
              </a:buClr>
              <a:buSzPct val="65000"/>
              <a:buFont typeface="Noto Sans Symbols"/>
              <a:buChar char="●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152400" lvl="3" marL="1600200" marR="0" rtl="0" algn="l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ct val="6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177800" lvl="4" marL="20574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177800" lvl="5" marL="25146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177800" lvl="6" marL="29718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177800" lvl="7" marL="34290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177800" lvl="8" marL="38862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5" name="Shape 65"/>
          <p:cNvSpPr txBox="1"/>
          <p:nvPr>
            <p:ph idx="10" type="dt"/>
          </p:nvPr>
        </p:nvSpPr>
        <p:spPr>
          <a:xfrm>
            <a:off x="457200" y="6248400"/>
            <a:ext cx="2133599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6" name="Shape 66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7" name="Shape 67"/>
          <p:cNvSpPr txBox="1"/>
          <p:nvPr>
            <p:ph idx="12" type="sldNum"/>
          </p:nvPr>
        </p:nvSpPr>
        <p:spPr>
          <a:xfrm>
            <a:off x="6553200" y="6248400"/>
            <a:ext cx="2133599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rIns="91425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 Black"/>
              <a:buNone/>
            </a:pPr>
            <a:fld id="{00000000-1234-1234-1234-123412341234}" type="slidenum">
              <a:rPr b="0" i="0" lang="en-US" sz="1200" u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picTx">
  <p:cSld name="Imagem com Legenda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69"/>
          <p:cNvSpPr txBox="1"/>
          <p:nvPr>
            <p:ph type="title"/>
          </p:nvPr>
        </p:nvSpPr>
        <p:spPr>
          <a:xfrm>
            <a:off x="1792288" y="4800600"/>
            <a:ext cx="5486399" cy="566737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tIns="914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None/>
              <a:defRPr b="1" i="0" sz="2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4572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9144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13716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18288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0" name="Shape 70"/>
          <p:cNvSpPr/>
          <p:nvPr>
            <p:ph idx="2" type="pic"/>
          </p:nvPr>
        </p:nvSpPr>
        <p:spPr>
          <a:xfrm>
            <a:off x="1792288" y="612775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0" lvl="0" marL="0" marR="0" rtl="0" algn="l">
              <a:spcBef>
                <a:spcPts val="640"/>
              </a:spcBef>
              <a:spcAft>
                <a:spcPts val="0"/>
              </a:spcAft>
              <a:buClr>
                <a:schemeClr val="hlink"/>
              </a:buClr>
              <a:buFont typeface="Noto Sans Symbols"/>
              <a:buNone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spcBef>
                <a:spcPts val="560"/>
              </a:spcBef>
              <a:spcAft>
                <a:spcPts val="0"/>
              </a:spcAft>
              <a:buClr>
                <a:schemeClr val="accent1"/>
              </a:buClr>
              <a:buFont typeface="Noto Sans Symbols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spcBef>
                <a:spcPts val="480"/>
              </a:spcBef>
              <a:spcAft>
                <a:spcPts val="0"/>
              </a:spcAft>
              <a:buClr>
                <a:schemeClr val="lt2"/>
              </a:buClr>
              <a:buFont typeface="Noto Sans Symbols"/>
              <a:buNone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Font typeface="Noto Sans Symbols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Font typeface="Noto Sans Symbols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Font typeface="Noto Sans Symbols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27432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Font typeface="Noto Sans Symbols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2004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Font typeface="Noto Sans Symbols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6576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Font typeface="Noto Sans Symbols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1" name="Shape 71"/>
          <p:cNvSpPr txBox="1"/>
          <p:nvPr>
            <p:ph idx="1" type="body"/>
          </p:nvPr>
        </p:nvSpPr>
        <p:spPr>
          <a:xfrm>
            <a:off x="1792288" y="5367337"/>
            <a:ext cx="5486399" cy="804861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0" lvl="0" marL="0" marR="0" rtl="0" algn="l">
              <a:spcBef>
                <a:spcPts val="280"/>
              </a:spcBef>
              <a:spcAft>
                <a:spcPts val="0"/>
              </a:spcAft>
              <a:buClr>
                <a:schemeClr val="hlink"/>
              </a:buClr>
              <a:buFont typeface="Noto Sans Symbols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spcBef>
                <a:spcPts val="240"/>
              </a:spcBef>
              <a:spcAft>
                <a:spcPts val="0"/>
              </a:spcAft>
              <a:buClr>
                <a:schemeClr val="accent1"/>
              </a:buClr>
              <a:buFont typeface="Noto Sans Symbols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spcBef>
                <a:spcPts val="200"/>
              </a:spcBef>
              <a:spcAft>
                <a:spcPts val="0"/>
              </a:spcAft>
              <a:buClr>
                <a:schemeClr val="lt2"/>
              </a:buClr>
              <a:buFont typeface="Noto Sans Symbols"/>
              <a:buNone/>
              <a:defRPr b="0" i="0" sz="1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spcBef>
                <a:spcPts val="180"/>
              </a:spcBef>
              <a:spcAft>
                <a:spcPts val="0"/>
              </a:spcAft>
              <a:buClr>
                <a:schemeClr val="hlink"/>
              </a:buClr>
              <a:buFont typeface="Noto Sans Symbols"/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spcBef>
                <a:spcPts val="180"/>
              </a:spcBef>
              <a:spcAft>
                <a:spcPts val="0"/>
              </a:spcAft>
              <a:buClr>
                <a:schemeClr val="lt2"/>
              </a:buClr>
              <a:buFont typeface="Noto Sans Symbols"/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spcBef>
                <a:spcPts val="180"/>
              </a:spcBef>
              <a:spcAft>
                <a:spcPts val="0"/>
              </a:spcAft>
              <a:buClr>
                <a:schemeClr val="lt2"/>
              </a:buClr>
              <a:buFont typeface="Noto Sans Symbols"/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2743200" marR="0" rtl="0" algn="l">
              <a:spcBef>
                <a:spcPts val="180"/>
              </a:spcBef>
              <a:spcAft>
                <a:spcPts val="0"/>
              </a:spcAft>
              <a:buClr>
                <a:schemeClr val="lt2"/>
              </a:buClr>
              <a:buFont typeface="Noto Sans Symbols"/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200400" marR="0" rtl="0" algn="l">
              <a:spcBef>
                <a:spcPts val="180"/>
              </a:spcBef>
              <a:spcAft>
                <a:spcPts val="0"/>
              </a:spcAft>
              <a:buClr>
                <a:schemeClr val="lt2"/>
              </a:buClr>
              <a:buFont typeface="Noto Sans Symbols"/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657600" marR="0" rtl="0" algn="l">
              <a:spcBef>
                <a:spcPts val="180"/>
              </a:spcBef>
              <a:spcAft>
                <a:spcPts val="0"/>
              </a:spcAft>
              <a:buClr>
                <a:schemeClr val="lt2"/>
              </a:buClr>
              <a:buFont typeface="Noto Sans Symbols"/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2" name="Shape 72"/>
          <p:cNvSpPr txBox="1"/>
          <p:nvPr>
            <p:ph idx="10" type="dt"/>
          </p:nvPr>
        </p:nvSpPr>
        <p:spPr>
          <a:xfrm>
            <a:off x="457200" y="6248400"/>
            <a:ext cx="2133599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3" name="Shape 73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4" name="Shape 74"/>
          <p:cNvSpPr txBox="1"/>
          <p:nvPr>
            <p:ph idx="12" type="sldNum"/>
          </p:nvPr>
        </p:nvSpPr>
        <p:spPr>
          <a:xfrm>
            <a:off x="6553200" y="6248400"/>
            <a:ext cx="2133599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rIns="91425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 Black"/>
              <a:buNone/>
            </a:pPr>
            <a:fld id="{00000000-1234-1234-1234-123412341234}" type="slidenum">
              <a:rPr b="0" i="0" lang="en-US" sz="1200" u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objTx">
  <p:cSld name="Conteúdo com Legenda"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Shape 76"/>
          <p:cNvSpPr txBox="1"/>
          <p:nvPr>
            <p:ph type="title"/>
          </p:nvPr>
        </p:nvSpPr>
        <p:spPr>
          <a:xfrm>
            <a:off x="457200" y="273050"/>
            <a:ext cx="3008313" cy="1162049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tIns="914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None/>
              <a:defRPr b="1" i="0" sz="2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4572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9144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13716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18288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7" name="Shape 77"/>
          <p:cNvSpPr txBox="1"/>
          <p:nvPr>
            <p:ph idx="1" type="body"/>
          </p:nvPr>
        </p:nvSpPr>
        <p:spPr>
          <a:xfrm>
            <a:off x="3575050" y="273050"/>
            <a:ext cx="5111750" cy="5853112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-180340" lvl="0" marL="342900" marR="0" rtl="0" algn="l">
              <a:spcBef>
                <a:spcPts val="64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Noto Sans Symbols"/>
              <a:buChar char="●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161290" lvl="1" marL="742950" marR="0" rtl="0" algn="l">
              <a:spcBef>
                <a:spcPts val="56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Noto Sans Symbols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129539" lvl="2" marL="1143000" marR="0" rtl="0" algn="l">
              <a:spcBef>
                <a:spcPts val="480"/>
              </a:spcBef>
              <a:spcAft>
                <a:spcPts val="0"/>
              </a:spcAft>
              <a:buClr>
                <a:schemeClr val="lt2"/>
              </a:buClr>
              <a:buSzPct val="65000"/>
              <a:buFont typeface="Noto Sans Symbols"/>
              <a:buChar char="●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152400" lvl="3" marL="1600200" marR="0" rtl="0" algn="l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ct val="6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177800" lvl="4" marL="20574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177800" lvl="5" marL="25146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177800" lvl="6" marL="29718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177800" lvl="7" marL="34290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177800" lvl="8" marL="38862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8" name="Shape 78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0" lvl="0" marL="0" marR="0" rtl="0" algn="l">
              <a:spcBef>
                <a:spcPts val="280"/>
              </a:spcBef>
              <a:spcAft>
                <a:spcPts val="0"/>
              </a:spcAft>
              <a:buClr>
                <a:schemeClr val="hlink"/>
              </a:buClr>
              <a:buFont typeface="Noto Sans Symbols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spcBef>
                <a:spcPts val="240"/>
              </a:spcBef>
              <a:spcAft>
                <a:spcPts val="0"/>
              </a:spcAft>
              <a:buClr>
                <a:schemeClr val="accent1"/>
              </a:buClr>
              <a:buFont typeface="Noto Sans Symbols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spcBef>
                <a:spcPts val="200"/>
              </a:spcBef>
              <a:spcAft>
                <a:spcPts val="0"/>
              </a:spcAft>
              <a:buClr>
                <a:schemeClr val="lt2"/>
              </a:buClr>
              <a:buFont typeface="Noto Sans Symbols"/>
              <a:buNone/>
              <a:defRPr b="0" i="0" sz="1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spcBef>
                <a:spcPts val="180"/>
              </a:spcBef>
              <a:spcAft>
                <a:spcPts val="0"/>
              </a:spcAft>
              <a:buClr>
                <a:schemeClr val="hlink"/>
              </a:buClr>
              <a:buFont typeface="Noto Sans Symbols"/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spcBef>
                <a:spcPts val="180"/>
              </a:spcBef>
              <a:spcAft>
                <a:spcPts val="0"/>
              </a:spcAft>
              <a:buClr>
                <a:schemeClr val="lt2"/>
              </a:buClr>
              <a:buFont typeface="Noto Sans Symbols"/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spcBef>
                <a:spcPts val="180"/>
              </a:spcBef>
              <a:spcAft>
                <a:spcPts val="0"/>
              </a:spcAft>
              <a:buClr>
                <a:schemeClr val="lt2"/>
              </a:buClr>
              <a:buFont typeface="Noto Sans Symbols"/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2743200" marR="0" rtl="0" algn="l">
              <a:spcBef>
                <a:spcPts val="180"/>
              </a:spcBef>
              <a:spcAft>
                <a:spcPts val="0"/>
              </a:spcAft>
              <a:buClr>
                <a:schemeClr val="lt2"/>
              </a:buClr>
              <a:buFont typeface="Noto Sans Symbols"/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200400" marR="0" rtl="0" algn="l">
              <a:spcBef>
                <a:spcPts val="180"/>
              </a:spcBef>
              <a:spcAft>
                <a:spcPts val="0"/>
              </a:spcAft>
              <a:buClr>
                <a:schemeClr val="lt2"/>
              </a:buClr>
              <a:buFont typeface="Noto Sans Symbols"/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657600" marR="0" rtl="0" algn="l">
              <a:spcBef>
                <a:spcPts val="180"/>
              </a:spcBef>
              <a:spcAft>
                <a:spcPts val="0"/>
              </a:spcAft>
              <a:buClr>
                <a:schemeClr val="lt2"/>
              </a:buClr>
              <a:buFont typeface="Noto Sans Symbols"/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9" name="Shape 79"/>
          <p:cNvSpPr txBox="1"/>
          <p:nvPr>
            <p:ph idx="10" type="dt"/>
          </p:nvPr>
        </p:nvSpPr>
        <p:spPr>
          <a:xfrm>
            <a:off x="457200" y="6248400"/>
            <a:ext cx="2133599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0" name="Shape 80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1" name="Shape 81"/>
          <p:cNvSpPr txBox="1"/>
          <p:nvPr>
            <p:ph idx="12" type="sldNum"/>
          </p:nvPr>
        </p:nvSpPr>
        <p:spPr>
          <a:xfrm>
            <a:off x="6553200" y="6248400"/>
            <a:ext cx="2133599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rIns="91425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 Black"/>
              <a:buNone/>
            </a:pPr>
            <a:fld id="{00000000-1234-1234-1234-123412341234}" type="slidenum">
              <a:rPr b="0" i="0" lang="en-US" sz="1200" u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blank">
  <p:cSld name="Em branco"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 txBox="1"/>
          <p:nvPr>
            <p:ph idx="10" type="dt"/>
          </p:nvPr>
        </p:nvSpPr>
        <p:spPr>
          <a:xfrm>
            <a:off x="457200" y="6248400"/>
            <a:ext cx="2133599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4" name="Shape 84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5" name="Shape 85"/>
          <p:cNvSpPr txBox="1"/>
          <p:nvPr>
            <p:ph idx="12" type="sldNum"/>
          </p:nvPr>
        </p:nvSpPr>
        <p:spPr>
          <a:xfrm>
            <a:off x="6553200" y="6248400"/>
            <a:ext cx="2133599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rIns="91425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 Black"/>
              <a:buNone/>
            </a:pPr>
            <a:fld id="{00000000-1234-1234-1234-123412341234}" type="slidenum">
              <a:rPr b="0" i="0" lang="en-US" sz="1200" u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Only">
  <p:cSld name="Somente título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Shape 87"/>
          <p:cNvSpPr txBox="1"/>
          <p:nvPr>
            <p:ph type="title"/>
          </p:nvPr>
        </p:nvSpPr>
        <p:spPr>
          <a:xfrm>
            <a:off x="195261" y="228600"/>
            <a:ext cx="8015286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4572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9144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13716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18288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8" name="Shape 88"/>
          <p:cNvSpPr txBox="1"/>
          <p:nvPr>
            <p:ph idx="10" type="dt"/>
          </p:nvPr>
        </p:nvSpPr>
        <p:spPr>
          <a:xfrm>
            <a:off x="457200" y="6248400"/>
            <a:ext cx="2133599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9" name="Shape 89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0" name="Shape 90"/>
          <p:cNvSpPr txBox="1"/>
          <p:nvPr>
            <p:ph idx="12" type="sldNum"/>
          </p:nvPr>
        </p:nvSpPr>
        <p:spPr>
          <a:xfrm>
            <a:off x="6553200" y="6248400"/>
            <a:ext cx="2133599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rIns="91425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 Black"/>
              <a:buNone/>
            </a:pPr>
            <a:fld id="{00000000-1234-1234-1234-123412341234}" type="slidenum">
              <a:rPr b="0" i="0" lang="en-US" sz="1200" u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woTxTwoObj">
  <p:cSld name="Comparação"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4572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9144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13716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18288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3" name="Shape 93"/>
          <p:cNvSpPr txBox="1"/>
          <p:nvPr>
            <p:ph idx="1" type="body"/>
          </p:nvPr>
        </p:nvSpPr>
        <p:spPr>
          <a:xfrm>
            <a:off x="457200" y="1535112"/>
            <a:ext cx="4040187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tIns="91425"/>
          <a:lstStyle>
            <a:lvl1pPr indent="0" lvl="0" marL="0" marR="0" rtl="0" algn="l">
              <a:spcBef>
                <a:spcPts val="480"/>
              </a:spcBef>
              <a:spcAft>
                <a:spcPts val="0"/>
              </a:spcAft>
              <a:buClr>
                <a:schemeClr val="hlink"/>
              </a:buClr>
              <a:buFont typeface="Noto Sans Symbols"/>
              <a:buNone/>
              <a:defRPr b="1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 typeface="Noto Sans Symbols"/>
              <a:buNone/>
              <a:defRPr b="1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spcBef>
                <a:spcPts val="360"/>
              </a:spcBef>
              <a:spcAft>
                <a:spcPts val="0"/>
              </a:spcAft>
              <a:buClr>
                <a:schemeClr val="lt2"/>
              </a:buClr>
              <a:buFont typeface="Noto Sans Symbols"/>
              <a:buNone/>
              <a:defRPr b="1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spcBef>
                <a:spcPts val="320"/>
              </a:spcBef>
              <a:spcAft>
                <a:spcPts val="0"/>
              </a:spcAft>
              <a:buClr>
                <a:schemeClr val="hlink"/>
              </a:buClr>
              <a:buFont typeface="Noto Sans Symbols"/>
              <a:buNone/>
              <a:defRPr b="1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Font typeface="Noto Sans Symbols"/>
              <a:buNone/>
              <a:defRPr b="1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Font typeface="Noto Sans Symbols"/>
              <a:buNone/>
              <a:defRPr b="1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2743200" marR="0" rtl="0" algn="l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Font typeface="Noto Sans Symbols"/>
              <a:buNone/>
              <a:defRPr b="1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200400" marR="0" rtl="0" algn="l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Font typeface="Noto Sans Symbols"/>
              <a:buNone/>
              <a:defRPr b="1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657600" marR="0" rtl="0" algn="l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Font typeface="Noto Sans Symbols"/>
              <a:buNone/>
              <a:defRPr b="1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4" name="Shape 94"/>
          <p:cNvSpPr txBox="1"/>
          <p:nvPr>
            <p:ph idx="2" type="body"/>
          </p:nvPr>
        </p:nvSpPr>
        <p:spPr>
          <a:xfrm>
            <a:off x="457200" y="2174875"/>
            <a:ext cx="4040187" cy="3951287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-220980" lvl="0" marL="342900" marR="0" rtl="0" algn="l">
              <a:spcBef>
                <a:spcPts val="48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Noto Sans Symbols"/>
              <a:buChar char="●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196850" lvl="1" marL="742950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154305" lvl="2" marL="1143000" marR="0" rtl="0" algn="l">
              <a:spcBef>
                <a:spcPts val="360"/>
              </a:spcBef>
              <a:spcAft>
                <a:spcPts val="0"/>
              </a:spcAft>
              <a:buClr>
                <a:schemeClr val="lt2"/>
              </a:buClr>
              <a:buSzPct val="64999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167639" lvl="3" marL="1600200" marR="0" rtl="0" algn="l">
              <a:spcBef>
                <a:spcPts val="320"/>
              </a:spcBef>
              <a:spcAft>
                <a:spcPts val="0"/>
              </a:spcAft>
              <a:buClr>
                <a:schemeClr val="hlink"/>
              </a:buClr>
              <a:buSzPct val="6000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187960" lvl="4" marL="2057400" marR="0" rtl="0" algn="l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187960" lvl="5" marL="2514600" marR="0" rtl="0" algn="l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187960" lvl="6" marL="2971800" marR="0" rtl="0" algn="l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187960" lvl="7" marL="3429000" marR="0" rtl="0" algn="l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187959" lvl="8" marL="3886200" marR="0" rtl="0" algn="l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5" name="Shape 95"/>
          <p:cNvSpPr txBox="1"/>
          <p:nvPr>
            <p:ph idx="3" type="body"/>
          </p:nvPr>
        </p:nvSpPr>
        <p:spPr>
          <a:xfrm>
            <a:off x="4645025" y="1535112"/>
            <a:ext cx="4041774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tIns="91425"/>
          <a:lstStyle>
            <a:lvl1pPr indent="0" lvl="0" marL="0" marR="0" rtl="0" algn="l">
              <a:spcBef>
                <a:spcPts val="480"/>
              </a:spcBef>
              <a:spcAft>
                <a:spcPts val="0"/>
              </a:spcAft>
              <a:buClr>
                <a:schemeClr val="hlink"/>
              </a:buClr>
              <a:buFont typeface="Noto Sans Symbols"/>
              <a:buNone/>
              <a:defRPr b="1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 typeface="Noto Sans Symbols"/>
              <a:buNone/>
              <a:defRPr b="1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spcBef>
                <a:spcPts val="360"/>
              </a:spcBef>
              <a:spcAft>
                <a:spcPts val="0"/>
              </a:spcAft>
              <a:buClr>
                <a:schemeClr val="lt2"/>
              </a:buClr>
              <a:buFont typeface="Noto Sans Symbols"/>
              <a:buNone/>
              <a:defRPr b="1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spcBef>
                <a:spcPts val="320"/>
              </a:spcBef>
              <a:spcAft>
                <a:spcPts val="0"/>
              </a:spcAft>
              <a:buClr>
                <a:schemeClr val="hlink"/>
              </a:buClr>
              <a:buFont typeface="Noto Sans Symbols"/>
              <a:buNone/>
              <a:defRPr b="1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Font typeface="Noto Sans Symbols"/>
              <a:buNone/>
              <a:defRPr b="1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Font typeface="Noto Sans Symbols"/>
              <a:buNone/>
              <a:defRPr b="1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2743200" marR="0" rtl="0" algn="l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Font typeface="Noto Sans Symbols"/>
              <a:buNone/>
              <a:defRPr b="1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200400" marR="0" rtl="0" algn="l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Font typeface="Noto Sans Symbols"/>
              <a:buNone/>
              <a:defRPr b="1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657600" marR="0" rtl="0" algn="l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Font typeface="Noto Sans Symbols"/>
              <a:buNone/>
              <a:defRPr b="1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6" name="Shape 96"/>
          <p:cNvSpPr txBox="1"/>
          <p:nvPr>
            <p:ph idx="4" type="body"/>
          </p:nvPr>
        </p:nvSpPr>
        <p:spPr>
          <a:xfrm>
            <a:off x="4645025" y="2174875"/>
            <a:ext cx="4041774" cy="3951287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-220980" lvl="0" marL="342900" marR="0" rtl="0" algn="l">
              <a:spcBef>
                <a:spcPts val="48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Noto Sans Symbols"/>
              <a:buChar char="●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196850" lvl="1" marL="742950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154305" lvl="2" marL="1143000" marR="0" rtl="0" algn="l">
              <a:spcBef>
                <a:spcPts val="360"/>
              </a:spcBef>
              <a:spcAft>
                <a:spcPts val="0"/>
              </a:spcAft>
              <a:buClr>
                <a:schemeClr val="lt2"/>
              </a:buClr>
              <a:buSzPct val="64999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167639" lvl="3" marL="1600200" marR="0" rtl="0" algn="l">
              <a:spcBef>
                <a:spcPts val="320"/>
              </a:spcBef>
              <a:spcAft>
                <a:spcPts val="0"/>
              </a:spcAft>
              <a:buClr>
                <a:schemeClr val="hlink"/>
              </a:buClr>
              <a:buSzPct val="6000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187960" lvl="4" marL="2057400" marR="0" rtl="0" algn="l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187960" lvl="5" marL="2514600" marR="0" rtl="0" algn="l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187960" lvl="6" marL="2971800" marR="0" rtl="0" algn="l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187960" lvl="7" marL="3429000" marR="0" rtl="0" algn="l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187959" lvl="8" marL="3886200" marR="0" rtl="0" algn="l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7" name="Shape 97"/>
          <p:cNvSpPr txBox="1"/>
          <p:nvPr>
            <p:ph idx="10" type="dt"/>
          </p:nvPr>
        </p:nvSpPr>
        <p:spPr>
          <a:xfrm>
            <a:off x="457200" y="6248400"/>
            <a:ext cx="2133599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8" name="Shape 98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9" name="Shape 99"/>
          <p:cNvSpPr txBox="1"/>
          <p:nvPr>
            <p:ph idx="12" type="sldNum"/>
          </p:nvPr>
        </p:nvSpPr>
        <p:spPr>
          <a:xfrm>
            <a:off x="6553200" y="6248400"/>
            <a:ext cx="2133599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rIns="91425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 Black"/>
              <a:buNone/>
            </a:pPr>
            <a:fld id="{00000000-1234-1234-1234-123412341234}" type="slidenum">
              <a:rPr b="0" i="0" lang="en-US" sz="1200" u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woObj">
  <p:cSld name="Duas Partes de Conteúdo"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 txBox="1"/>
          <p:nvPr>
            <p:ph type="title"/>
          </p:nvPr>
        </p:nvSpPr>
        <p:spPr>
          <a:xfrm>
            <a:off x="195261" y="228600"/>
            <a:ext cx="8015286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4572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9144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13716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18288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2" name="Shape 102"/>
          <p:cNvSpPr txBox="1"/>
          <p:nvPr>
            <p:ph idx="1" type="body"/>
          </p:nvPr>
        </p:nvSpPr>
        <p:spPr>
          <a:xfrm>
            <a:off x="609600" y="1600200"/>
            <a:ext cx="3886200" cy="44195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-200660" lvl="0" marL="342900" marR="0" rtl="0" algn="l">
              <a:spcBef>
                <a:spcPts val="56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Noto Sans Symbols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179069" lvl="1" marL="742950" marR="0" rtl="0" algn="l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Noto Sans Symbols"/>
              <a:buChar char="●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146050" lvl="2" marL="11430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64999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160019" lvl="3" marL="1600200" marR="0" rtl="0" algn="l">
              <a:spcBef>
                <a:spcPts val="360"/>
              </a:spcBef>
              <a:spcAft>
                <a:spcPts val="0"/>
              </a:spcAft>
              <a:buClr>
                <a:schemeClr val="hlink"/>
              </a:buClr>
              <a:buSzPct val="6000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182879" lvl="4" marL="2057400" marR="0" rtl="0" algn="l">
              <a:spcBef>
                <a:spcPts val="360"/>
              </a:spcBef>
              <a:spcAft>
                <a:spcPts val="0"/>
              </a:spcAft>
              <a:buClr>
                <a:schemeClr val="lt2"/>
              </a:buClr>
              <a:buSzPct val="39999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182879" lvl="5" marL="2514600" marR="0" rtl="0" algn="l">
              <a:spcBef>
                <a:spcPts val="360"/>
              </a:spcBef>
              <a:spcAft>
                <a:spcPts val="0"/>
              </a:spcAft>
              <a:buClr>
                <a:schemeClr val="lt2"/>
              </a:buClr>
              <a:buSzPct val="39999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182879" lvl="6" marL="2971800" marR="0" rtl="0" algn="l">
              <a:spcBef>
                <a:spcPts val="360"/>
              </a:spcBef>
              <a:spcAft>
                <a:spcPts val="0"/>
              </a:spcAft>
              <a:buClr>
                <a:schemeClr val="lt2"/>
              </a:buClr>
              <a:buSzPct val="39999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182879" lvl="7" marL="3429000" marR="0" rtl="0" algn="l">
              <a:spcBef>
                <a:spcPts val="360"/>
              </a:spcBef>
              <a:spcAft>
                <a:spcPts val="0"/>
              </a:spcAft>
              <a:buClr>
                <a:schemeClr val="lt2"/>
              </a:buClr>
              <a:buSzPct val="39999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182879" lvl="8" marL="3886200" marR="0" rtl="0" algn="l">
              <a:spcBef>
                <a:spcPts val="360"/>
              </a:spcBef>
              <a:spcAft>
                <a:spcPts val="0"/>
              </a:spcAft>
              <a:buClr>
                <a:schemeClr val="lt2"/>
              </a:buClr>
              <a:buSzPct val="39999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3" name="Shape 103"/>
          <p:cNvSpPr txBox="1"/>
          <p:nvPr>
            <p:ph idx="2" type="body"/>
          </p:nvPr>
        </p:nvSpPr>
        <p:spPr>
          <a:xfrm>
            <a:off x="4648200" y="1600200"/>
            <a:ext cx="3886200" cy="44195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-200660" lvl="0" marL="342900" marR="0" rtl="0" algn="l">
              <a:spcBef>
                <a:spcPts val="56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Noto Sans Symbols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179069" lvl="1" marL="742950" marR="0" rtl="0" algn="l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Noto Sans Symbols"/>
              <a:buChar char="●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146050" lvl="2" marL="11430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64999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160019" lvl="3" marL="1600200" marR="0" rtl="0" algn="l">
              <a:spcBef>
                <a:spcPts val="360"/>
              </a:spcBef>
              <a:spcAft>
                <a:spcPts val="0"/>
              </a:spcAft>
              <a:buClr>
                <a:schemeClr val="hlink"/>
              </a:buClr>
              <a:buSzPct val="6000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182879" lvl="4" marL="2057400" marR="0" rtl="0" algn="l">
              <a:spcBef>
                <a:spcPts val="360"/>
              </a:spcBef>
              <a:spcAft>
                <a:spcPts val="0"/>
              </a:spcAft>
              <a:buClr>
                <a:schemeClr val="lt2"/>
              </a:buClr>
              <a:buSzPct val="39999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182879" lvl="5" marL="2514600" marR="0" rtl="0" algn="l">
              <a:spcBef>
                <a:spcPts val="360"/>
              </a:spcBef>
              <a:spcAft>
                <a:spcPts val="0"/>
              </a:spcAft>
              <a:buClr>
                <a:schemeClr val="lt2"/>
              </a:buClr>
              <a:buSzPct val="39999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182879" lvl="6" marL="2971800" marR="0" rtl="0" algn="l">
              <a:spcBef>
                <a:spcPts val="360"/>
              </a:spcBef>
              <a:spcAft>
                <a:spcPts val="0"/>
              </a:spcAft>
              <a:buClr>
                <a:schemeClr val="lt2"/>
              </a:buClr>
              <a:buSzPct val="39999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182879" lvl="7" marL="3429000" marR="0" rtl="0" algn="l">
              <a:spcBef>
                <a:spcPts val="360"/>
              </a:spcBef>
              <a:spcAft>
                <a:spcPts val="0"/>
              </a:spcAft>
              <a:buClr>
                <a:schemeClr val="lt2"/>
              </a:buClr>
              <a:buSzPct val="39999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182879" lvl="8" marL="3886200" marR="0" rtl="0" algn="l">
              <a:spcBef>
                <a:spcPts val="360"/>
              </a:spcBef>
              <a:spcAft>
                <a:spcPts val="0"/>
              </a:spcAft>
              <a:buClr>
                <a:schemeClr val="lt2"/>
              </a:buClr>
              <a:buSzPct val="39999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4" name="Shape 104"/>
          <p:cNvSpPr txBox="1"/>
          <p:nvPr>
            <p:ph idx="10" type="dt"/>
          </p:nvPr>
        </p:nvSpPr>
        <p:spPr>
          <a:xfrm>
            <a:off x="457200" y="6248400"/>
            <a:ext cx="2133599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5" name="Shape 105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6" name="Shape 106"/>
          <p:cNvSpPr txBox="1"/>
          <p:nvPr>
            <p:ph idx="12" type="sldNum"/>
          </p:nvPr>
        </p:nvSpPr>
        <p:spPr>
          <a:xfrm>
            <a:off x="6553200" y="6248400"/>
            <a:ext cx="2133599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rIns="91425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 Black"/>
              <a:buNone/>
            </a:pPr>
            <a:fld id="{00000000-1234-1234-1234-123412341234}" type="slidenum">
              <a:rPr b="0" i="0" lang="en-US" sz="1200" u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secHead">
  <p:cSld name="Cabeçalho da Seção"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Shape 108"/>
          <p:cNvSpPr txBox="1"/>
          <p:nvPr>
            <p:ph type="title"/>
          </p:nvPr>
        </p:nvSpPr>
        <p:spPr>
          <a:xfrm>
            <a:off x="722312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None/>
              <a:defRPr b="1" i="0" sz="4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4572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9144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13716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18288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9" name="Shape 109"/>
          <p:cNvSpPr txBox="1"/>
          <p:nvPr>
            <p:ph idx="1" type="body"/>
          </p:nvPr>
        </p:nvSpPr>
        <p:spPr>
          <a:xfrm>
            <a:off x="722312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tIns="91425"/>
          <a:lstStyle>
            <a:lvl1pPr indent="0" lvl="0" marL="0" marR="0" rtl="0" algn="l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Font typeface="Noto Sans Symbols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Font typeface="Noto Sans Symbols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Font typeface="Noto Sans Symbols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spcBef>
                <a:spcPts val="280"/>
              </a:spcBef>
              <a:spcAft>
                <a:spcPts val="0"/>
              </a:spcAft>
              <a:buClr>
                <a:schemeClr val="hlink"/>
              </a:buClr>
              <a:buFont typeface="Noto Sans Symbols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spcBef>
                <a:spcPts val="280"/>
              </a:spcBef>
              <a:spcAft>
                <a:spcPts val="0"/>
              </a:spcAft>
              <a:buClr>
                <a:schemeClr val="lt2"/>
              </a:buClr>
              <a:buFont typeface="Noto Sans Symbols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spcBef>
                <a:spcPts val="280"/>
              </a:spcBef>
              <a:spcAft>
                <a:spcPts val="0"/>
              </a:spcAft>
              <a:buClr>
                <a:schemeClr val="lt2"/>
              </a:buClr>
              <a:buFont typeface="Noto Sans Symbols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2743200" marR="0" rtl="0" algn="l">
              <a:spcBef>
                <a:spcPts val="280"/>
              </a:spcBef>
              <a:spcAft>
                <a:spcPts val="0"/>
              </a:spcAft>
              <a:buClr>
                <a:schemeClr val="lt2"/>
              </a:buClr>
              <a:buFont typeface="Noto Sans Symbols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200400" marR="0" rtl="0" algn="l">
              <a:spcBef>
                <a:spcPts val="280"/>
              </a:spcBef>
              <a:spcAft>
                <a:spcPts val="0"/>
              </a:spcAft>
              <a:buClr>
                <a:schemeClr val="lt2"/>
              </a:buClr>
              <a:buFont typeface="Noto Sans Symbols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657600" marR="0" rtl="0" algn="l">
              <a:spcBef>
                <a:spcPts val="280"/>
              </a:spcBef>
              <a:spcAft>
                <a:spcPts val="0"/>
              </a:spcAft>
              <a:buClr>
                <a:schemeClr val="lt2"/>
              </a:buClr>
              <a:buFont typeface="Noto Sans Symbols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0" name="Shape 110"/>
          <p:cNvSpPr txBox="1"/>
          <p:nvPr>
            <p:ph idx="10" type="dt"/>
          </p:nvPr>
        </p:nvSpPr>
        <p:spPr>
          <a:xfrm>
            <a:off x="457200" y="6248400"/>
            <a:ext cx="2133599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1" name="Shape 111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2" name="Shape 112"/>
          <p:cNvSpPr txBox="1"/>
          <p:nvPr>
            <p:ph idx="12" type="sldNum"/>
          </p:nvPr>
        </p:nvSpPr>
        <p:spPr>
          <a:xfrm>
            <a:off x="6553200" y="6248400"/>
            <a:ext cx="2133599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rIns="91425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 Black"/>
              <a:buNone/>
            </a:pPr>
            <a:fld id="{00000000-1234-1234-1234-123412341234}" type="slidenum">
              <a:rPr b="0" i="0" lang="en-US" sz="1200" u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‹#›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3.xml"/></Relationships>
</file>

<file path=ppt/slideMasters/_rels/slideMaster2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2.xml"/><Relationship Id="rId10" Type="http://schemas.openxmlformats.org/officeDocument/2006/relationships/slideLayout" Target="../slideLayouts/slideLayout11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2.xml"/><Relationship Id="rId2" Type="http://schemas.openxmlformats.org/officeDocument/2006/relationships/slideLayout" Target="../slideLayouts/slideLayout3.xml"/><Relationship Id="rId3" Type="http://schemas.openxmlformats.org/officeDocument/2006/relationships/slideLayout" Target="../slideLayouts/slideLayout4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5" Type="http://schemas.openxmlformats.org/officeDocument/2006/relationships/slideLayout" Target="../slideLayouts/slideLayout6.xml"/><Relationship Id="rId6" Type="http://schemas.openxmlformats.org/officeDocument/2006/relationships/slideLayout" Target="../slideLayouts/slideLayout7.xml"/><Relationship Id="rId7" Type="http://schemas.openxmlformats.org/officeDocument/2006/relationships/slideLayout" Target="../slideLayouts/slideLayout8.xml"/><Relationship Id="rId8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Shape 10"/>
          <p:cNvGrpSpPr/>
          <p:nvPr/>
        </p:nvGrpSpPr>
        <p:grpSpPr>
          <a:xfrm>
            <a:off x="0" y="927100"/>
            <a:ext cx="8991600" cy="4495799"/>
            <a:chOff x="0" y="927100"/>
            <a:chExt cx="8991600" cy="4495799"/>
          </a:xfrm>
        </p:grpSpPr>
        <p:sp>
          <p:nvSpPr>
            <p:cNvPr id="11" name="Shape 11"/>
            <p:cNvSpPr/>
            <p:nvPr/>
          </p:nvSpPr>
          <p:spPr>
            <a:xfrm>
              <a:off x="685800" y="2070100"/>
              <a:ext cx="7391399" cy="3352799"/>
            </a:xfrm>
            <a:prstGeom prst="roundRect">
              <a:avLst>
                <a:gd fmla="val 16667" name="adj"/>
              </a:avLst>
            </a:prstGeom>
            <a:noFill/>
            <a:ln cap="flat" cmpd="sng" w="50800">
              <a:solidFill>
                <a:schemeClr val="lt2"/>
              </a:solidFill>
              <a:prstDash val="solid"/>
              <a:miter/>
              <a:headEnd len="med" w="med" type="none"/>
              <a:tailEnd len="med" w="med" type="none"/>
            </a:ln>
          </p:spPr>
          <p:txBody>
            <a:bodyPr anchorCtr="0" anchor="ctr" bIns="45700" lIns="91425" rIns="91425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" name="Shape 12"/>
            <p:cNvSpPr txBox="1"/>
            <p:nvPr/>
          </p:nvSpPr>
          <p:spPr>
            <a:xfrm>
              <a:off x="228600" y="927100"/>
              <a:ext cx="7162799" cy="990599"/>
            </a:xfrm>
            <a:prstGeom prst="rect">
              <a:avLst/>
            </a:prstGeom>
            <a:solidFill>
              <a:schemeClr val="lt1"/>
            </a:solidFill>
            <a:ln cap="flat" cmpd="sng" w="57150">
              <a:solidFill>
                <a:schemeClr val="lt2"/>
              </a:solidFill>
              <a:prstDash val="solid"/>
              <a:miter/>
              <a:headEnd len="med" w="med" type="none"/>
              <a:tailEnd len="med" w="med" type="none"/>
            </a:ln>
          </p:spPr>
          <p:txBody>
            <a:bodyPr anchorCtr="0" anchor="ctr" bIns="45700" lIns="91425" rIns="91425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" name="Shape 13"/>
            <p:cNvSpPr/>
            <p:nvPr/>
          </p:nvSpPr>
          <p:spPr>
            <a:xfrm>
              <a:off x="0" y="1384300"/>
              <a:ext cx="8991600" cy="1828800"/>
            </a:xfrm>
            <a:custGeom>
              <a:pathLst>
                <a:path extrusionOk="0" h="120000" w="120000">
                  <a:moveTo>
                    <a:pt x="0" y="0"/>
                  </a:moveTo>
                  <a:lnTo>
                    <a:pt x="107773" y="0"/>
                  </a:lnTo>
                  <a:cubicBezTo>
                    <a:pt x="114533" y="0"/>
                    <a:pt x="120000" y="26760"/>
                    <a:pt x="120000" y="60000"/>
                  </a:cubicBezTo>
                  <a:cubicBezTo>
                    <a:pt x="120000" y="93120"/>
                    <a:pt x="114533" y="119880"/>
                    <a:pt x="107797" y="120000"/>
                  </a:cubicBezTo>
                  <a:lnTo>
                    <a:pt x="0" y="12000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</p:spPr>
          <p:txBody>
            <a:bodyPr anchorCtr="0" anchor="t" bIns="45700" lIns="91425" rIns="91425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14" name="Shape 14"/>
            <p:cNvCxnSpPr/>
            <p:nvPr/>
          </p:nvCxnSpPr>
          <p:spPr>
            <a:xfrm>
              <a:off x="0" y="3060700"/>
              <a:ext cx="8305799" cy="0"/>
            </a:xfrm>
            <a:prstGeom prst="straightConnector1">
              <a:avLst/>
            </a:prstGeom>
            <a:noFill/>
            <a:ln cap="flat" cmpd="sng" w="50800">
              <a:solidFill>
                <a:schemeClr val="lt1"/>
              </a:solidFill>
              <a:prstDash val="solid"/>
              <a:miter/>
              <a:headEnd len="med" w="med" type="none"/>
              <a:tailEnd len="med" w="med" type="none"/>
            </a:ln>
          </p:spPr>
        </p:cxnSp>
      </p:grpSp>
      <p:sp>
        <p:nvSpPr>
          <p:cNvPr id="15" name="Shape 15"/>
          <p:cNvSpPr txBox="1"/>
          <p:nvPr>
            <p:ph type="title"/>
          </p:nvPr>
        </p:nvSpPr>
        <p:spPr>
          <a:xfrm>
            <a:off x="195261" y="228600"/>
            <a:ext cx="8015286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4572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9144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13716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18288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6" name="Shape 16"/>
          <p:cNvSpPr txBox="1"/>
          <p:nvPr>
            <p:ph idx="1" type="body"/>
          </p:nvPr>
        </p:nvSpPr>
        <p:spPr>
          <a:xfrm>
            <a:off x="609600" y="1600200"/>
            <a:ext cx="7924799" cy="44195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-180340" lvl="0" marL="342900" marR="0" rtl="0" algn="l">
              <a:spcBef>
                <a:spcPts val="64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Noto Sans Symbols"/>
              <a:buChar char="●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161290" lvl="1" marL="742950" marR="0" rtl="0" algn="l">
              <a:spcBef>
                <a:spcPts val="56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Noto Sans Symbols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129539" lvl="2" marL="1143000" marR="0" rtl="0" algn="l">
              <a:spcBef>
                <a:spcPts val="480"/>
              </a:spcBef>
              <a:spcAft>
                <a:spcPts val="0"/>
              </a:spcAft>
              <a:buClr>
                <a:schemeClr val="lt2"/>
              </a:buClr>
              <a:buSzPct val="65000"/>
              <a:buFont typeface="Noto Sans Symbols"/>
              <a:buChar char="●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152400" lvl="3" marL="1600200" marR="0" rtl="0" algn="l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ct val="6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177800" lvl="4" marL="20574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177800" lvl="5" marL="25146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177800" lvl="6" marL="29718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177800" lvl="7" marL="34290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177800" lvl="8" marL="38862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7" name="Shape 17"/>
          <p:cNvSpPr txBox="1"/>
          <p:nvPr>
            <p:ph idx="10" type="dt"/>
          </p:nvPr>
        </p:nvSpPr>
        <p:spPr>
          <a:xfrm>
            <a:off x="457200" y="6248400"/>
            <a:ext cx="2133599" cy="471487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8" name="Shape 18"/>
          <p:cNvSpPr txBox="1"/>
          <p:nvPr>
            <p:ph idx="11" type="ftr"/>
          </p:nvPr>
        </p:nvSpPr>
        <p:spPr>
          <a:xfrm>
            <a:off x="3124200" y="6253162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9" name="Shape 19"/>
          <p:cNvSpPr txBox="1"/>
          <p:nvPr>
            <p:ph idx="12" type="sldNum"/>
          </p:nvPr>
        </p:nvSpPr>
        <p:spPr>
          <a:xfrm>
            <a:off x="6553200" y="6248400"/>
            <a:ext cx="2133599" cy="4714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rIns="91425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 Black"/>
              <a:buNone/>
            </a:pPr>
            <a:fld id="{00000000-1234-1234-1234-123412341234}" type="slidenum">
              <a:rPr b="0" i="0" lang="en-US" sz="1200" u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‹#›</a:t>
            </a:fld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chemeClr val="lt1"/>
        </a:solidFill>
      </p:bgPr>
    </p:bg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Shape 27"/>
          <p:cNvGrpSpPr/>
          <p:nvPr/>
        </p:nvGrpSpPr>
        <p:grpSpPr>
          <a:xfrm>
            <a:off x="0" y="152400"/>
            <a:ext cx="8686799" cy="6095999"/>
            <a:chOff x="0" y="152400"/>
            <a:chExt cx="8686799" cy="6095999"/>
          </a:xfrm>
        </p:grpSpPr>
        <p:sp>
          <p:nvSpPr>
            <p:cNvPr id="28" name="Shape 28"/>
            <p:cNvSpPr/>
            <p:nvPr/>
          </p:nvSpPr>
          <p:spPr>
            <a:xfrm>
              <a:off x="381000" y="533400"/>
              <a:ext cx="8305799" cy="5714999"/>
            </a:xfrm>
            <a:prstGeom prst="roundRect">
              <a:avLst>
                <a:gd fmla="val 2965" name="adj"/>
              </a:avLst>
            </a:prstGeom>
            <a:noFill/>
            <a:ln cap="flat" cmpd="sng" w="50800">
              <a:solidFill>
                <a:schemeClr val="lt2"/>
              </a:solidFill>
              <a:prstDash val="solid"/>
              <a:miter/>
              <a:headEnd len="med" w="med" type="none"/>
              <a:tailEnd len="med" w="med" type="none"/>
            </a:ln>
          </p:spPr>
          <p:txBody>
            <a:bodyPr anchorCtr="0" anchor="ctr" bIns="45700" lIns="91425" rIns="91425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Shape 29"/>
            <p:cNvSpPr/>
            <p:nvPr/>
          </p:nvSpPr>
          <p:spPr>
            <a:xfrm>
              <a:off x="0" y="152400"/>
              <a:ext cx="8534399" cy="1219199"/>
            </a:xfrm>
            <a:custGeom>
              <a:pathLst>
                <a:path extrusionOk="0" h="120000" w="120000">
                  <a:moveTo>
                    <a:pt x="0" y="0"/>
                  </a:moveTo>
                  <a:lnTo>
                    <a:pt x="111411" y="0"/>
                  </a:lnTo>
                  <a:cubicBezTo>
                    <a:pt x="116160" y="0"/>
                    <a:pt x="120000" y="26760"/>
                    <a:pt x="120000" y="60000"/>
                  </a:cubicBezTo>
                  <a:cubicBezTo>
                    <a:pt x="120000" y="93120"/>
                    <a:pt x="116160" y="119880"/>
                    <a:pt x="111428" y="120000"/>
                  </a:cubicBezTo>
                  <a:lnTo>
                    <a:pt x="0" y="12000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</p:spPr>
          <p:txBody>
            <a:bodyPr anchorCtr="0" anchor="t" bIns="45700" lIns="91425" rIns="91425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30" name="Shape 30"/>
            <p:cNvCxnSpPr/>
            <p:nvPr/>
          </p:nvCxnSpPr>
          <p:spPr>
            <a:xfrm>
              <a:off x="0" y="1219200"/>
              <a:ext cx="8077199" cy="0"/>
            </a:xfrm>
            <a:prstGeom prst="straightConnector1">
              <a:avLst/>
            </a:prstGeom>
            <a:noFill/>
            <a:ln cap="flat" cmpd="sng" w="38100">
              <a:solidFill>
                <a:schemeClr val="lt1"/>
              </a:solidFill>
              <a:prstDash val="solid"/>
              <a:miter/>
              <a:headEnd len="med" w="med" type="none"/>
              <a:tailEnd len="med" w="med" type="none"/>
            </a:ln>
          </p:spPr>
        </p:cxnSp>
      </p:grpSp>
      <p:sp>
        <p:nvSpPr>
          <p:cNvPr id="31" name="Shape 31"/>
          <p:cNvSpPr txBox="1"/>
          <p:nvPr>
            <p:ph type="title"/>
          </p:nvPr>
        </p:nvSpPr>
        <p:spPr>
          <a:xfrm>
            <a:off x="195261" y="228600"/>
            <a:ext cx="8015286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4572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9144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13716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1828800" marR="0" rtl="0" algn="l">
              <a:spcBef>
                <a:spcPts val="0"/>
              </a:spcBef>
              <a:spcAft>
                <a:spcPts val="0"/>
              </a:spcAft>
              <a:buNone/>
              <a:defRPr b="0" i="0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2" name="Shape 32"/>
          <p:cNvSpPr txBox="1"/>
          <p:nvPr>
            <p:ph idx="1" type="body"/>
          </p:nvPr>
        </p:nvSpPr>
        <p:spPr>
          <a:xfrm>
            <a:off x="609600" y="1600200"/>
            <a:ext cx="7924799" cy="44195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-180340" lvl="0" marL="342900" marR="0" rtl="0" algn="l">
              <a:spcBef>
                <a:spcPts val="64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Noto Sans Symbols"/>
              <a:buChar char="●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161290" lvl="1" marL="742950" marR="0" rtl="0" algn="l">
              <a:spcBef>
                <a:spcPts val="56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Noto Sans Symbols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129539" lvl="2" marL="1143000" marR="0" rtl="0" algn="l">
              <a:spcBef>
                <a:spcPts val="480"/>
              </a:spcBef>
              <a:spcAft>
                <a:spcPts val="0"/>
              </a:spcAft>
              <a:buClr>
                <a:schemeClr val="lt2"/>
              </a:buClr>
              <a:buSzPct val="65000"/>
              <a:buFont typeface="Noto Sans Symbols"/>
              <a:buChar char="●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152400" lvl="3" marL="1600200" marR="0" rtl="0" algn="l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ct val="6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177800" lvl="4" marL="20574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177800" lvl="5" marL="25146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177800" lvl="6" marL="29718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177800" lvl="7" marL="34290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177800" lvl="8" marL="38862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4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3" name="Shape 33"/>
          <p:cNvSpPr txBox="1"/>
          <p:nvPr>
            <p:ph idx="10" type="dt"/>
          </p:nvPr>
        </p:nvSpPr>
        <p:spPr>
          <a:xfrm>
            <a:off x="457200" y="6248400"/>
            <a:ext cx="2133599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4" name="Shape 34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5" name="Shape 35"/>
          <p:cNvSpPr txBox="1"/>
          <p:nvPr>
            <p:ph idx="12" type="sldNum"/>
          </p:nvPr>
        </p:nvSpPr>
        <p:spPr>
          <a:xfrm>
            <a:off x="6553200" y="6248400"/>
            <a:ext cx="2133599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rIns="91425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 Black"/>
              <a:buNone/>
            </a:pPr>
            <a:fld id="{00000000-1234-1234-1234-123412341234}" type="slidenum">
              <a:rPr b="0" i="0" lang="en-US" sz="1200" u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‹#›</a:t>
            </a:fld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jpg"/><Relationship Id="rId4" Type="http://schemas.openxmlformats.org/officeDocument/2006/relationships/image" Target="../media/image6.jpg"/><Relationship Id="rId5" Type="http://schemas.openxmlformats.org/officeDocument/2006/relationships/image" Target="../media/image9.png"/><Relationship Id="rId6" Type="http://schemas.openxmlformats.org/officeDocument/2006/relationships/image" Target="../media/image3.png"/><Relationship Id="rId7" Type="http://schemas.openxmlformats.org/officeDocument/2006/relationships/image" Target="../media/image7.png"/><Relationship Id="rId8" Type="http://schemas.openxmlformats.org/officeDocument/2006/relationships/image" Target="../media/image4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1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8.png"/><Relationship Id="rId4" Type="http://schemas.openxmlformats.org/officeDocument/2006/relationships/image" Target="../media/image12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0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0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0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0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0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0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0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0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5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3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4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hyperlink" Target="mailto:pkesler@pobox.com" TargetMode="External"/><Relationship Id="rId4" Type="http://schemas.openxmlformats.org/officeDocument/2006/relationships/hyperlink" Target="http://vaparaomundo.sambrazil.org/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Shape 117"/>
          <p:cNvSpPr txBox="1"/>
          <p:nvPr>
            <p:ph type="ctrTitle"/>
          </p:nvPr>
        </p:nvSpPr>
        <p:spPr>
          <a:xfrm>
            <a:off x="457200" y="1752600"/>
            <a:ext cx="2895600" cy="121919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b="0" i="0" lang="en-US" sz="3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La Consejería Transcultural</a:t>
            </a:r>
          </a:p>
        </p:txBody>
      </p:sp>
      <p:sp>
        <p:nvSpPr>
          <p:cNvPr id="118" name="Shape 118"/>
          <p:cNvSpPr txBox="1"/>
          <p:nvPr>
            <p:ph idx="1" type="subTitle"/>
          </p:nvPr>
        </p:nvSpPr>
        <p:spPr>
          <a:xfrm>
            <a:off x="2057400" y="3505200"/>
            <a:ext cx="2743199" cy="6095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ct val="25000"/>
              <a:buFont typeface="Noto Sans Symbols"/>
              <a:buNone/>
            </a:pPr>
            <a:r>
              <a:rPr b="0" i="0" lang="en-US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Phil Kesler</a:t>
            </a:r>
          </a:p>
        </p:txBody>
      </p:sp>
      <p:pic>
        <p:nvPicPr>
          <p:cNvPr descr="IMB Connecting Logo" id="119" name="Shape 1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357812" y="5572125"/>
            <a:ext cx="1573211" cy="108108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topo-head-miolo_r1_c1" id="120" name="Shape 1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28625" y="5715000"/>
            <a:ext cx="857250" cy="96837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logo" id="121" name="Shape 12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00187" y="5857875"/>
            <a:ext cx="1928812" cy="614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Shape 12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358061" y="5715000"/>
            <a:ext cx="928686" cy="823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Shape 123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3786187" y="5857875"/>
            <a:ext cx="1143000" cy="5715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Documents and Settings\phillip604477\Local Settings\Temporary Internet Files\Content.IE5\OTQXN5VB\MC900024462[1].wmf" id="124" name="Shape 124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5181600" y="3276600"/>
            <a:ext cx="2438399" cy="19335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Shape 129"/>
          <p:cNvSpPr txBox="1"/>
          <p:nvPr/>
        </p:nvSpPr>
        <p:spPr>
          <a:xfrm>
            <a:off x="6553200" y="6248400"/>
            <a:ext cx="2133599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rIns="91425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 Black"/>
              <a:buNone/>
            </a:pPr>
            <a:fld id="{00000000-1234-1234-1234-123412341234}" type="slidenum">
              <a:rPr b="0" i="0" lang="en-US" sz="1200" u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‹#›</a:t>
            </a:fld>
          </a:p>
        </p:txBody>
      </p:sp>
      <p:sp>
        <p:nvSpPr>
          <p:cNvPr id="130" name="Shape 130"/>
          <p:cNvSpPr txBox="1"/>
          <p:nvPr>
            <p:ph type="title"/>
          </p:nvPr>
        </p:nvSpPr>
        <p:spPr>
          <a:xfrm>
            <a:off x="195261" y="228600"/>
            <a:ext cx="8015286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b="0" i="0" lang="en-US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¿Qué es la Consejería?	</a:t>
            </a:r>
          </a:p>
        </p:txBody>
      </p:sp>
      <p:sp>
        <p:nvSpPr>
          <p:cNvPr id="131" name="Shape 131"/>
          <p:cNvSpPr txBox="1"/>
          <p:nvPr>
            <p:ph idx="1" type="body"/>
          </p:nvPr>
        </p:nvSpPr>
        <p:spPr>
          <a:xfrm>
            <a:off x="3962400" y="1828800"/>
            <a:ext cx="4038599" cy="39623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Noto Sans Symbols"/>
              <a:buChar char="●"/>
            </a:pPr>
            <a:r>
              <a:rPr b="0" i="0" lang="en-US" sz="4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¿Es el discipulado?</a:t>
            </a:r>
          </a:p>
          <a:p>
            <a:pPr indent="-342900" lvl="0" marL="342900" marR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Noto Sans Symbols"/>
              <a:buChar char="●"/>
            </a:pPr>
            <a:r>
              <a:rPr b="0" i="0" lang="en-US" sz="4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¿Es una relación?</a:t>
            </a:r>
          </a:p>
          <a:p>
            <a:pPr indent="-342900" lvl="0" marL="342900" marR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Noto Sans Symbols"/>
              <a:buChar char="●"/>
            </a:pPr>
            <a:r>
              <a:rPr b="0" i="0" lang="en-US" sz="4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¿Es una terapia?</a:t>
            </a:r>
          </a:p>
        </p:txBody>
      </p:sp>
      <p:pic>
        <p:nvPicPr>
          <p:cNvPr descr="MCj03970740000[1]" id="132" name="Shape 1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38200" y="2057400"/>
            <a:ext cx="2743199" cy="27177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Shape 137"/>
          <p:cNvSpPr txBox="1"/>
          <p:nvPr>
            <p:ph type="title"/>
          </p:nvPr>
        </p:nvSpPr>
        <p:spPr>
          <a:xfrm>
            <a:off x="195261" y="228600"/>
            <a:ext cx="8015286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b="0" i="0" lang="en-US" sz="2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Definiciones del discipulado, la consejería, y la consejería transcultural (mis definiciones)</a:t>
            </a:r>
          </a:p>
        </p:txBody>
      </p:sp>
      <p:sp>
        <p:nvSpPr>
          <p:cNvPr id="138" name="Shape 138"/>
          <p:cNvSpPr txBox="1"/>
          <p:nvPr>
            <p:ph idx="1" type="body"/>
          </p:nvPr>
        </p:nvSpPr>
        <p:spPr>
          <a:xfrm>
            <a:off x="609600" y="1447800"/>
            <a:ext cx="7924799" cy="4724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Noto Sans Symbols"/>
              <a:buChar char="●"/>
            </a:pP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El discipulado es una relación mutua del crecimiento cristiano.</a:t>
            </a:r>
          </a:p>
          <a:p>
            <a:pPr indent="-3429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Noto Sans Symbols"/>
              <a:buChar char="●"/>
            </a:pP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 consejería es una alianza terapéutica que requiere algo de solución de problemas para poder facilitar un crecimiento saludable.</a:t>
            </a:r>
          </a:p>
          <a:p>
            <a:pPr indent="-3429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Noto Sans Symbols"/>
              <a:buChar char="●"/>
            </a:pP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 consejería transcultural es una alianza terapéutica que ayuda una persona de otra cosmovisión cultural (distinta de la del consejero) volver a un crecimiento saludable en la cultura de su corazón.</a:t>
            </a:r>
          </a:p>
        </p:txBody>
      </p:sp>
      <p:sp>
        <p:nvSpPr>
          <p:cNvPr id="139" name="Shape 139"/>
          <p:cNvSpPr txBox="1"/>
          <p:nvPr/>
        </p:nvSpPr>
        <p:spPr>
          <a:xfrm>
            <a:off x="6553200" y="6248400"/>
            <a:ext cx="2133599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rIns="91425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 Black"/>
              <a:buNone/>
            </a:pPr>
            <a:fld id="{00000000-1234-1234-1234-123412341234}" type="slidenum">
              <a:rPr b="0" i="0" lang="en-US" sz="1200" u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‹#›</a:t>
            </a:fld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Shape 144"/>
          <p:cNvSpPr txBox="1"/>
          <p:nvPr/>
        </p:nvSpPr>
        <p:spPr>
          <a:xfrm>
            <a:off x="6553200" y="6248400"/>
            <a:ext cx="2133599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rIns="91425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 Black"/>
              <a:buNone/>
            </a:pPr>
            <a:fld id="{00000000-1234-1234-1234-123412341234}" type="slidenum">
              <a:rPr b="0" i="0" lang="en-US" sz="1200" u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‹#›</a:t>
            </a:fld>
          </a:p>
        </p:txBody>
      </p:sp>
      <p:sp>
        <p:nvSpPr>
          <p:cNvPr id="145" name="Shape 145"/>
          <p:cNvSpPr txBox="1"/>
          <p:nvPr>
            <p:ph type="title"/>
          </p:nvPr>
        </p:nvSpPr>
        <p:spPr>
          <a:xfrm>
            <a:off x="195261" y="228600"/>
            <a:ext cx="8015286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b="0" i="0" lang="en-US" sz="3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¡Recuerden que el discipulado es una relación!</a:t>
            </a:r>
          </a:p>
        </p:txBody>
      </p:sp>
      <p:sp>
        <p:nvSpPr>
          <p:cNvPr id="146" name="Shape 146"/>
          <p:cNvSpPr txBox="1"/>
          <p:nvPr>
            <p:ph idx="1" type="body"/>
          </p:nvPr>
        </p:nvSpPr>
        <p:spPr>
          <a:xfrm>
            <a:off x="457200" y="1371600"/>
            <a:ext cx="5562600" cy="48767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tIns="45700">
            <a:noAutofit/>
          </a:bodyPr>
          <a:lstStyle/>
          <a:p>
            <a:pPr indent="-342900" lvl="0" marL="34290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Noto Sans Symbols"/>
              <a:buChar char="●"/>
            </a:pPr>
            <a:r>
              <a:rPr b="0" i="0" lang="en-US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¡Haga referencia a los materiales de la clase del Discipulado Transcultural!</a:t>
            </a:r>
          </a:p>
          <a:p>
            <a:pPr indent="-342900" lvl="0" marL="342900" marR="0" rtl="0" algn="l">
              <a:lnSpc>
                <a:spcPct val="80000"/>
              </a:lnSpc>
              <a:spcBef>
                <a:spcPts val="44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Noto Sans Symbols"/>
              <a:buChar char="●"/>
            </a:pPr>
            <a:r>
              <a:rPr b="0" i="0" lang="en-US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¡Es diferente en cada persona!</a:t>
            </a:r>
          </a:p>
          <a:p>
            <a:pPr indent="-342900" lvl="0" marL="342900" marR="0" rtl="0" algn="l">
              <a:lnSpc>
                <a:spcPct val="80000"/>
              </a:lnSpc>
              <a:spcBef>
                <a:spcPts val="44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Noto Sans Symbols"/>
              <a:buChar char="●"/>
            </a:pPr>
            <a:r>
              <a:rPr b="0" i="0" lang="en-US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¡Es diferente dependiendo del tipo de la relación que tengan!</a:t>
            </a:r>
          </a:p>
          <a:p>
            <a:pPr indent="-285750" lvl="1" marL="742950" marR="0" rtl="0" algn="l">
              <a:lnSpc>
                <a:spcPct val="80000"/>
              </a:lnSpc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Noto Sans Symbols"/>
              <a:buChar char="●"/>
            </a:pPr>
            <a:r>
              <a:rPr b="0" i="0" lang="en-US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Usted con su Timoteo</a:t>
            </a:r>
          </a:p>
          <a:p>
            <a:pPr indent="-285750" lvl="1" marL="742950" marR="0" rtl="0" algn="l">
              <a:lnSpc>
                <a:spcPct val="80000"/>
              </a:lnSpc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Noto Sans Symbols"/>
              <a:buChar char="●"/>
            </a:pPr>
            <a:r>
              <a:rPr b="0" i="0" lang="en-US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Usted con su Bernabé</a:t>
            </a:r>
          </a:p>
          <a:p>
            <a:pPr indent="-285750" lvl="1" marL="742950" marR="0" rtl="0" algn="l">
              <a:lnSpc>
                <a:spcPct val="80000"/>
              </a:lnSpc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Noto Sans Symbols"/>
              <a:buChar char="●"/>
            </a:pPr>
            <a:r>
              <a:rPr b="0" i="0" lang="en-US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Usted con su Pablo</a:t>
            </a:r>
          </a:p>
          <a:p>
            <a:pPr indent="-342900" lvl="0" marL="342900" marR="0" rtl="0" algn="l">
              <a:lnSpc>
                <a:spcPct val="80000"/>
              </a:lnSpc>
              <a:spcBef>
                <a:spcPts val="44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Noto Sans Symbols"/>
              <a:buChar char="●"/>
            </a:pPr>
            <a:r>
              <a:rPr b="0" i="0" lang="en-US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Se define por quien discipula y su discípulo por medio del acuerdo mutuo.</a:t>
            </a:r>
          </a:p>
          <a:p>
            <a:pPr indent="-342900" lvl="0" marL="342900" marR="0" rtl="0" algn="l">
              <a:lnSpc>
                <a:spcPct val="80000"/>
              </a:lnSpc>
              <a:spcBef>
                <a:spcPts val="44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Noto Sans Symbols"/>
              <a:buChar char="●"/>
            </a:pPr>
            <a:r>
              <a:rPr b="0" i="0" lang="en-US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Ambos necesitan disponerse a aprender, obedecer, y ser mutuamente responsables o nadie crece.</a:t>
            </a:r>
          </a:p>
          <a:p>
            <a:pPr indent="-342900" lvl="0" marL="342900" marR="0" rtl="0" algn="l">
              <a:lnSpc>
                <a:spcPct val="80000"/>
              </a:lnSpc>
              <a:spcBef>
                <a:spcPts val="44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Noto Sans Symbols"/>
              <a:buChar char="●"/>
            </a:pPr>
            <a:r>
              <a:rPr b="0" i="0" lang="en-US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El crecimiento se observa en la vida tanto del discípulo como del discipulador.</a:t>
            </a:r>
          </a:p>
        </p:txBody>
      </p:sp>
      <p:pic>
        <p:nvPicPr>
          <p:cNvPr descr="MCj01979760000[1]" id="147" name="Shape 147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019800" y="2057400"/>
            <a:ext cx="2330449" cy="30559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Shape 152"/>
          <p:cNvSpPr txBox="1"/>
          <p:nvPr>
            <p:ph type="title"/>
          </p:nvPr>
        </p:nvSpPr>
        <p:spPr>
          <a:xfrm>
            <a:off x="195261" y="228600"/>
            <a:ext cx="6967537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b="0" i="0" lang="en-US" sz="2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¿Cómo puede saber cuando ha entrado en una situación de consejería?</a:t>
            </a:r>
          </a:p>
        </p:txBody>
      </p:sp>
      <p:sp>
        <p:nvSpPr>
          <p:cNvPr id="153" name="Shape 153"/>
          <p:cNvSpPr txBox="1"/>
          <p:nvPr>
            <p:ph idx="1" type="body"/>
          </p:nvPr>
        </p:nvSpPr>
        <p:spPr>
          <a:xfrm>
            <a:off x="533400" y="1524000"/>
            <a:ext cx="8077199" cy="44195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Noto Sans Symbols"/>
              <a:buChar char="●"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Su discípulo ha dejado de crecer.</a:t>
            </a: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Noto Sans Symbols"/>
              <a:buChar char="●"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Su discípulo está enredado en algún problema y no puede ir adelante y resulta que cubren las mismas cosas cada semana.</a:t>
            </a: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Noto Sans Symbols"/>
              <a:buChar char="●"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Usted se encuentra pasando MUCHO tiempo con un solo discípulo (o pareja).</a:t>
            </a: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Noto Sans Symbols"/>
              <a:buChar char="●"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El siempre le llama o llega a su casa, perpetuamente en un modo de crisis, y desea que le solucione su problema.</a:t>
            </a: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Noto Sans Symbols"/>
              <a:buChar char="●"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Usted se encuentra cada vez más exhausto después de reunirse con él (o ella) - ¿le suena familiar?</a:t>
            </a:r>
          </a:p>
        </p:txBody>
      </p:sp>
      <p:sp>
        <p:nvSpPr>
          <p:cNvPr id="154" name="Shape 154"/>
          <p:cNvSpPr txBox="1"/>
          <p:nvPr/>
        </p:nvSpPr>
        <p:spPr>
          <a:xfrm>
            <a:off x="6553200" y="6248400"/>
            <a:ext cx="2133599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rIns="91425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 Black"/>
              <a:buNone/>
            </a:pPr>
            <a:fld id="{00000000-1234-1234-1234-123412341234}" type="slidenum">
              <a:rPr b="0" i="0" lang="en-US" sz="1200" u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‹#›</a:t>
            </a:fld>
          </a:p>
        </p:txBody>
      </p:sp>
      <p:pic>
        <p:nvPicPr>
          <p:cNvPr descr="C:\Documents and Settings\phillip604477\Local Settings\Temporary Internet Files\Content.IE5\OTQXN5VB\MP900401561[1].jpg" id="155" name="Shape 15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934200" y="304800"/>
            <a:ext cx="1219199" cy="8127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Shape 160"/>
          <p:cNvSpPr txBox="1"/>
          <p:nvPr>
            <p:ph type="title"/>
          </p:nvPr>
        </p:nvSpPr>
        <p:spPr>
          <a:xfrm>
            <a:off x="195261" y="228600"/>
            <a:ext cx="8015286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b="0" i="0" lang="en-US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Dando Definición a la Alianza Terapéutica </a:t>
            </a:r>
          </a:p>
        </p:txBody>
      </p:sp>
      <p:sp>
        <p:nvSpPr>
          <p:cNvPr id="161" name="Shape 161"/>
          <p:cNvSpPr txBox="1"/>
          <p:nvPr>
            <p:ph idx="1" type="body"/>
          </p:nvPr>
        </p:nvSpPr>
        <p:spPr>
          <a:xfrm>
            <a:off x="609600" y="1752600"/>
            <a:ext cx="5181600" cy="44195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Noto Sans Symbols"/>
              <a:buChar char="●"/>
            </a:pP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Usted necesita ayudarle a esta persona entender que para hacer funcionar esta alianza tendrá que obedecer algunas reglas básicas.</a:t>
            </a:r>
          </a:p>
          <a:p>
            <a:pPr indent="-3429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Noto Sans Symbols"/>
              <a:buChar char="●"/>
            </a:pP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Usted necesita darse cuenta que no puede ayudar a todos, y quizá otro consejero sería el más indicado para ayudar a esta persona.</a:t>
            </a:r>
          </a:p>
        </p:txBody>
      </p:sp>
      <p:sp>
        <p:nvSpPr>
          <p:cNvPr id="162" name="Shape 162"/>
          <p:cNvSpPr txBox="1"/>
          <p:nvPr/>
        </p:nvSpPr>
        <p:spPr>
          <a:xfrm>
            <a:off x="6553200" y="6248400"/>
            <a:ext cx="2133599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rIns="91425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 Black"/>
              <a:buNone/>
            </a:pPr>
            <a:fld id="{00000000-1234-1234-1234-123412341234}" type="slidenum">
              <a:rPr b="0" i="0" lang="en-US" sz="1200" u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‹#›</a:t>
            </a:fld>
          </a:p>
        </p:txBody>
      </p:sp>
      <p:pic>
        <p:nvPicPr>
          <p:cNvPr descr="C:\Documents and Settings\phillip604477\Local Settings\Temporary Internet Files\Content.IE5\55BLK8UV\MC900120993[1].wmf" id="163" name="Shape 16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638800" y="1600200"/>
            <a:ext cx="2622550" cy="24161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Documents and Settings\phillip604477\Local Settings\Temporary Internet Files\Content.IE5\XEMBHPQE\MC900044834[1].wmf" id="164" name="Shape 16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867400" y="4343400"/>
            <a:ext cx="2438399" cy="1479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Shape 169"/>
          <p:cNvSpPr txBox="1"/>
          <p:nvPr>
            <p:ph type="title"/>
          </p:nvPr>
        </p:nvSpPr>
        <p:spPr>
          <a:xfrm>
            <a:off x="195261" y="228600"/>
            <a:ext cx="8015286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b="0" i="0" lang="en-US" sz="3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Lo que usted piensa que es saludable puede ser diferente en otra cultura</a:t>
            </a:r>
          </a:p>
        </p:txBody>
      </p:sp>
      <p:sp>
        <p:nvSpPr>
          <p:cNvPr id="170" name="Shape 170"/>
          <p:cNvSpPr txBox="1"/>
          <p:nvPr>
            <p:ph idx="1" type="body"/>
          </p:nvPr>
        </p:nvSpPr>
        <p:spPr>
          <a:xfrm>
            <a:off x="457200" y="1524000"/>
            <a:ext cx="3962399" cy="44195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ct val="79999"/>
              <a:buFont typeface="Noto Sans Symbols"/>
              <a:buChar char="●"/>
            </a:pPr>
            <a:r>
              <a:rPr b="0" i="0" lang="en-US" sz="2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En EEUU se pensaría que un hombre joven, alrededor de cumplir los 18 años, quisiera independizarse, tener su propia vida y formar sus propias opiniones.  Esto se consideraría como lo normal para esta etapa de vida.</a:t>
            </a:r>
          </a:p>
        </p:txBody>
      </p:sp>
      <p:sp>
        <p:nvSpPr>
          <p:cNvPr id="171" name="Shape 171"/>
          <p:cNvSpPr txBox="1"/>
          <p:nvPr>
            <p:ph idx="1" type="body"/>
          </p:nvPr>
        </p:nvSpPr>
        <p:spPr>
          <a:xfrm>
            <a:off x="4191000" y="1295400"/>
            <a:ext cx="4343400" cy="4953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Noto Sans Symbols"/>
              <a:buChar char="●"/>
            </a:pPr>
            <a:r>
              <a:rPr b="0" i="0" lang="en-US" sz="25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En Japón, se consideraría culturalmente  fuera de lo normal que un joven de esta edad hablara en forma independiente, saliera de su familia y fuera a vivir aparte de ellos.</a:t>
            </a:r>
          </a:p>
          <a:p>
            <a:pPr indent="-342900" lvl="0" marL="3429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Noto Sans Symbols"/>
              <a:buChar char="●"/>
            </a:pPr>
            <a:r>
              <a:rPr b="0" i="0" lang="en-US" sz="25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¡Saber lo que es “normal” es esencial para la consejería transcultural efectiva!</a:t>
            </a:r>
          </a:p>
        </p:txBody>
      </p:sp>
      <p:sp>
        <p:nvSpPr>
          <p:cNvPr id="172" name="Shape 172"/>
          <p:cNvSpPr txBox="1"/>
          <p:nvPr/>
        </p:nvSpPr>
        <p:spPr>
          <a:xfrm>
            <a:off x="6553200" y="6248400"/>
            <a:ext cx="2133599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rIns="91425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 Black"/>
              <a:buNone/>
            </a:pPr>
            <a:fld id="{00000000-1234-1234-1234-123412341234}" type="slidenum">
              <a:rPr b="0" i="0" lang="en-US" sz="1200" u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‹#›</a:t>
            </a:fld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Shape 177"/>
          <p:cNvSpPr txBox="1"/>
          <p:nvPr/>
        </p:nvSpPr>
        <p:spPr>
          <a:xfrm>
            <a:off x="6553200" y="6248400"/>
            <a:ext cx="2133599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rIns="91425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 Black"/>
              <a:buNone/>
            </a:pPr>
            <a:fld id="{00000000-1234-1234-1234-123412341234}" type="slidenum">
              <a:rPr b="0" i="0" lang="en-US" sz="1200" u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‹#›</a:t>
            </a:fld>
          </a:p>
        </p:txBody>
      </p:sp>
      <p:sp>
        <p:nvSpPr>
          <p:cNvPr id="178" name="Shape 178"/>
          <p:cNvSpPr txBox="1"/>
          <p:nvPr>
            <p:ph type="title"/>
          </p:nvPr>
        </p:nvSpPr>
        <p:spPr>
          <a:xfrm>
            <a:off x="195261" y="228600"/>
            <a:ext cx="8015286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b="0" i="0" lang="en-US" sz="2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Una Lista que Se Puede Usar para Evaluar el Proceso Terapéutica</a:t>
            </a:r>
          </a:p>
        </p:txBody>
      </p:sp>
      <p:sp>
        <p:nvSpPr>
          <p:cNvPr id="179" name="Shape 179"/>
          <p:cNvSpPr txBox="1"/>
          <p:nvPr>
            <p:ph idx="1" type="body"/>
          </p:nvPr>
        </p:nvSpPr>
        <p:spPr>
          <a:xfrm>
            <a:off x="1828800" y="1371600"/>
            <a:ext cx="6781800" cy="48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Noto Sans Symbols"/>
              <a:buChar char="●"/>
            </a:pPr>
            <a:r>
              <a:rPr b="1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Identifique y clarifique su papel, función, y el período de tiempo para la alianza terapéutica</a:t>
            </a:r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Noto Sans Symbols"/>
              <a:buChar char="●"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Ayúdele entender el papel que usted anticipa desempeñar.</a:t>
            </a:r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Noto Sans Symbols"/>
              <a:buChar char="●"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Ayúdele entender la función de usted (asegúrese que entienda la diferencia entre una relación del discipulado y una relación de consejería, si es un creyente).</a:t>
            </a:r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Noto Sans Symbols"/>
              <a:buChar char="●"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Ayúdele entender el período de tiempo que usted ha determinado para trabajar con él (¿Una hora por semana por 6 semanas?)</a:t>
            </a:r>
          </a:p>
        </p:txBody>
      </p:sp>
      <p:pic>
        <p:nvPicPr>
          <p:cNvPr descr="C:\Documents and Settings\phillip604477\Local Settings\Temporary Internet Files\Content.IE5\OTQXN5VB\MC900434929[1].png" id="180" name="Shape 18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7200" y="2362200"/>
            <a:ext cx="1828800" cy="1828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Shape 185"/>
          <p:cNvSpPr txBox="1"/>
          <p:nvPr/>
        </p:nvSpPr>
        <p:spPr>
          <a:xfrm>
            <a:off x="6553200" y="6248400"/>
            <a:ext cx="2133599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rIns="91425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 Black"/>
              <a:buNone/>
            </a:pPr>
            <a:fld id="{00000000-1234-1234-1234-123412341234}" type="slidenum">
              <a:rPr b="0" i="0" lang="en-US" sz="1200" u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‹#›</a:t>
            </a:fld>
          </a:p>
        </p:txBody>
      </p:sp>
      <p:sp>
        <p:nvSpPr>
          <p:cNvPr id="186" name="Shape 186"/>
          <p:cNvSpPr txBox="1"/>
          <p:nvPr>
            <p:ph type="title"/>
          </p:nvPr>
        </p:nvSpPr>
        <p:spPr>
          <a:xfrm>
            <a:off x="195261" y="228600"/>
            <a:ext cx="8015286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b="0" i="0" lang="en-US" sz="2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Una Lista que Se Puede Usar para Evaluar el Proceso Terapéutica</a:t>
            </a:r>
          </a:p>
        </p:txBody>
      </p:sp>
      <p:sp>
        <p:nvSpPr>
          <p:cNvPr id="187" name="Shape 187"/>
          <p:cNvSpPr txBox="1"/>
          <p:nvPr>
            <p:ph idx="1" type="body"/>
          </p:nvPr>
        </p:nvSpPr>
        <p:spPr>
          <a:xfrm>
            <a:off x="2286000" y="1828800"/>
            <a:ext cx="6019799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Noto Sans Symbols"/>
              <a:buChar char="●"/>
            </a:pPr>
            <a:r>
              <a:rPr b="1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Identifique sus expectativas</a:t>
            </a:r>
          </a:p>
          <a:p>
            <a:pPr indent="-2857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Noto Sans Symbols"/>
              <a:buChar char="●"/>
            </a:pP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¿Qué puedo hacer por usted?</a:t>
            </a:r>
          </a:p>
          <a:p>
            <a:pPr indent="-2857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Noto Sans Symbols"/>
              <a:buChar char="●"/>
            </a:pP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¿Qué puedo hacer que le ayudaría?</a:t>
            </a:r>
          </a:p>
          <a:p>
            <a:pPr indent="-2857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Noto Sans Symbols"/>
              <a:buChar char="●"/>
            </a:pP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Si esta fuera la última oportunidad para reunirnos, ¿para qué motivo quisiera agradecerme?</a:t>
            </a:r>
          </a:p>
        </p:txBody>
      </p:sp>
      <p:pic>
        <p:nvPicPr>
          <p:cNvPr descr="C:\Documents and Settings\phillip604477\Local Settings\Temporary Internet Files\Content.IE5\OTQXN5VB\MC900434929[1].png" id="188" name="Shape 18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7200" y="2362200"/>
            <a:ext cx="1828800" cy="1828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Shape 193"/>
          <p:cNvSpPr txBox="1"/>
          <p:nvPr/>
        </p:nvSpPr>
        <p:spPr>
          <a:xfrm>
            <a:off x="6553200" y="6248400"/>
            <a:ext cx="2133599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rIns="91425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 Black"/>
              <a:buNone/>
            </a:pPr>
            <a:fld id="{00000000-1234-1234-1234-123412341234}" type="slidenum">
              <a:rPr b="0" i="0" lang="en-US" sz="1200" u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‹#›</a:t>
            </a:fld>
          </a:p>
        </p:txBody>
      </p:sp>
      <p:sp>
        <p:nvSpPr>
          <p:cNvPr id="194" name="Shape 194"/>
          <p:cNvSpPr txBox="1"/>
          <p:nvPr>
            <p:ph type="title"/>
          </p:nvPr>
        </p:nvSpPr>
        <p:spPr>
          <a:xfrm>
            <a:off x="195261" y="228600"/>
            <a:ext cx="8015286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b="0" i="0" lang="en-US" sz="2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Una Lista que Se Puede Usar para Evaluar el Proceso Terapéutica</a:t>
            </a:r>
          </a:p>
        </p:txBody>
      </p:sp>
      <p:sp>
        <p:nvSpPr>
          <p:cNvPr id="195" name="Shape 195"/>
          <p:cNvSpPr txBox="1"/>
          <p:nvPr>
            <p:ph idx="1" type="body"/>
          </p:nvPr>
        </p:nvSpPr>
        <p:spPr>
          <a:xfrm>
            <a:off x="2286000" y="1981200"/>
            <a:ext cx="6019799" cy="39623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Noto Sans Symbols"/>
              <a:buChar char="●"/>
            </a:pPr>
            <a:r>
              <a:rPr b="1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Desarrolle una alianza terapéutica</a:t>
            </a:r>
          </a:p>
          <a:p>
            <a:pPr indent="-2857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Noto Sans Symbols"/>
              <a:buChar char="●"/>
            </a:pP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 importante fomentar la confianza, construir un puente</a:t>
            </a:r>
          </a:p>
          <a:p>
            <a:pPr indent="-2857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Noto Sans Symbols"/>
              <a:buChar char="●"/>
            </a:pP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Esto se hace más fácil con el transcurso del tiempo.</a:t>
            </a:r>
          </a:p>
        </p:txBody>
      </p:sp>
      <p:pic>
        <p:nvPicPr>
          <p:cNvPr descr="C:\Documents and Settings\phillip604477\Local Settings\Temporary Internet Files\Content.IE5\OTQXN5VB\MC900434929[1].png" id="196" name="Shape 19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7200" y="2362200"/>
            <a:ext cx="1828800" cy="1828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Shape 201"/>
          <p:cNvSpPr txBox="1"/>
          <p:nvPr/>
        </p:nvSpPr>
        <p:spPr>
          <a:xfrm>
            <a:off x="6553200" y="6248400"/>
            <a:ext cx="2133599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rIns="91425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 Black"/>
              <a:buNone/>
            </a:pPr>
            <a:fld id="{00000000-1234-1234-1234-123412341234}" type="slidenum">
              <a:rPr b="0" i="0" lang="en-US" sz="1200" u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‹#›</a:t>
            </a:fld>
          </a:p>
        </p:txBody>
      </p:sp>
      <p:sp>
        <p:nvSpPr>
          <p:cNvPr id="202" name="Shape 202"/>
          <p:cNvSpPr txBox="1"/>
          <p:nvPr>
            <p:ph type="title"/>
          </p:nvPr>
        </p:nvSpPr>
        <p:spPr>
          <a:xfrm>
            <a:off x="195261" y="228600"/>
            <a:ext cx="8015286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b="0" i="0" lang="en-US" sz="2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Una Lista que Se Puede Usar para Evaluar el Proceso Terapéutica</a:t>
            </a:r>
          </a:p>
        </p:txBody>
      </p:sp>
      <p:sp>
        <p:nvSpPr>
          <p:cNvPr id="203" name="Shape 203"/>
          <p:cNvSpPr txBox="1"/>
          <p:nvPr>
            <p:ph idx="1" type="body"/>
          </p:nvPr>
        </p:nvSpPr>
        <p:spPr>
          <a:xfrm>
            <a:off x="2286000" y="1828800"/>
            <a:ext cx="6019799" cy="44195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Noto Sans Symbols"/>
              <a:buChar char="●"/>
            </a:pPr>
            <a:r>
              <a:rPr b="1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Defina el problema</a:t>
            </a:r>
          </a:p>
          <a:p>
            <a:pPr indent="-2857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Noto Sans Symbols"/>
              <a:buChar char="●"/>
            </a:pP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Dígame, ¿qué es lo que más tiene en mente?</a:t>
            </a:r>
          </a:p>
          <a:p>
            <a:pPr indent="-2857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Noto Sans Symbols"/>
              <a:buChar char="●"/>
            </a:pP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¿Qué piensa usted que realmente está pasando?</a:t>
            </a:r>
          </a:p>
          <a:p>
            <a:pPr indent="-2857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Noto Sans Symbols"/>
              <a:buChar char="●"/>
            </a:pP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¿Cómo sabría que se solucionara el problema?</a:t>
            </a:r>
          </a:p>
        </p:txBody>
      </p:sp>
      <p:pic>
        <p:nvPicPr>
          <p:cNvPr descr="C:\Documents and Settings\phillip604477\Local Settings\Temporary Internet Files\Content.IE5\OTQXN5VB\MC900434929[1].png" id="204" name="Shape 20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7200" y="2362200"/>
            <a:ext cx="1828800" cy="1828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Shape 209"/>
          <p:cNvSpPr txBox="1"/>
          <p:nvPr/>
        </p:nvSpPr>
        <p:spPr>
          <a:xfrm>
            <a:off x="6553200" y="6248400"/>
            <a:ext cx="2133599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rIns="91425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 Black"/>
              <a:buNone/>
            </a:pPr>
            <a:fld id="{00000000-1234-1234-1234-123412341234}" type="slidenum">
              <a:rPr b="0" i="0" lang="en-US" sz="1200" u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‹#›</a:t>
            </a:fld>
          </a:p>
        </p:txBody>
      </p:sp>
      <p:sp>
        <p:nvSpPr>
          <p:cNvPr id="210" name="Shape 210"/>
          <p:cNvSpPr txBox="1"/>
          <p:nvPr>
            <p:ph type="title"/>
          </p:nvPr>
        </p:nvSpPr>
        <p:spPr>
          <a:xfrm>
            <a:off x="195261" y="228600"/>
            <a:ext cx="8015286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b="0" i="0" lang="en-US" sz="2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Una Lista que Se Puede Usar para Evaluar el Proceso Terapéutica</a:t>
            </a:r>
          </a:p>
        </p:txBody>
      </p:sp>
      <p:sp>
        <p:nvSpPr>
          <p:cNvPr id="211" name="Shape 211"/>
          <p:cNvSpPr txBox="1"/>
          <p:nvPr>
            <p:ph idx="1" type="body"/>
          </p:nvPr>
        </p:nvSpPr>
        <p:spPr>
          <a:xfrm>
            <a:off x="2286000" y="2209800"/>
            <a:ext cx="6019799" cy="3733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Noto Sans Symbols"/>
              <a:buChar char="●"/>
            </a:pPr>
            <a:r>
              <a:rPr b="1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Explore el problema</a:t>
            </a:r>
          </a:p>
          <a:p>
            <a:pPr indent="-2857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Noto Sans Symbols"/>
              <a:buChar char="●"/>
            </a:pP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Pasemos un tiempo hablando.</a:t>
            </a:r>
          </a:p>
          <a:p>
            <a:pPr indent="-2857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Noto Sans Symbols"/>
              <a:buChar char="●"/>
            </a:pP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¿Qué ha tratado de hacer en el pasado?</a:t>
            </a:r>
          </a:p>
        </p:txBody>
      </p:sp>
      <p:pic>
        <p:nvPicPr>
          <p:cNvPr descr="C:\Documents and Settings\phillip604477\Local Settings\Temporary Internet Files\Content.IE5\OTQXN5VB\MC900434929[1].png" id="212" name="Shape 2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7200" y="2362200"/>
            <a:ext cx="1828800" cy="1828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Shape 217"/>
          <p:cNvSpPr txBox="1"/>
          <p:nvPr/>
        </p:nvSpPr>
        <p:spPr>
          <a:xfrm>
            <a:off x="6553200" y="6248400"/>
            <a:ext cx="2133599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rIns="91425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 Black"/>
              <a:buNone/>
            </a:pPr>
            <a:fld id="{00000000-1234-1234-1234-123412341234}" type="slidenum">
              <a:rPr b="0" i="0" lang="en-US" sz="1200" u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‹#›</a:t>
            </a:fld>
          </a:p>
        </p:txBody>
      </p:sp>
      <p:sp>
        <p:nvSpPr>
          <p:cNvPr id="218" name="Shape 218"/>
          <p:cNvSpPr txBox="1"/>
          <p:nvPr>
            <p:ph type="title"/>
          </p:nvPr>
        </p:nvSpPr>
        <p:spPr>
          <a:xfrm>
            <a:off x="195261" y="228600"/>
            <a:ext cx="8015286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b="0" i="0" lang="en-US" sz="2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Una Lista que Se Puede Usar para Evaluar el Proceso Terapéutica</a:t>
            </a:r>
          </a:p>
        </p:txBody>
      </p:sp>
      <p:sp>
        <p:nvSpPr>
          <p:cNvPr id="219" name="Shape 219"/>
          <p:cNvSpPr txBox="1"/>
          <p:nvPr>
            <p:ph idx="1" type="body"/>
          </p:nvPr>
        </p:nvSpPr>
        <p:spPr>
          <a:xfrm>
            <a:off x="1371600" y="1371600"/>
            <a:ext cx="7315200" cy="457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Noto Sans Symbols"/>
              <a:buChar char="●"/>
            </a:pPr>
            <a:r>
              <a:rPr b="1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Ayúdele a generar alternativas</a:t>
            </a:r>
          </a:p>
          <a:p>
            <a:pPr indent="-285750" lvl="1" marL="742950" marR="0" rtl="0" algn="l">
              <a:lnSpc>
                <a:spcPct val="100000"/>
              </a:lnSpc>
              <a:spcBef>
                <a:spcPts val="54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Noto Sans Symbols"/>
              <a:buChar char="●"/>
            </a:pPr>
            <a:r>
              <a:rPr b="0" i="0" lang="en-US" sz="2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¿Permanece, cambia o se da por vencido?</a:t>
            </a:r>
          </a:p>
          <a:p>
            <a:pPr indent="-285750" lvl="1" marL="742950" marR="0" rtl="0" algn="l">
              <a:lnSpc>
                <a:spcPct val="100000"/>
              </a:lnSpc>
              <a:spcBef>
                <a:spcPts val="54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Noto Sans Symbols"/>
              <a:buChar char="●"/>
            </a:pPr>
            <a:r>
              <a:rPr b="0" i="0" lang="en-US" sz="2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Si el problema mágicamente desapareciera, ¿cómo sabría?</a:t>
            </a:r>
          </a:p>
          <a:p>
            <a:pPr indent="-285750" lvl="1" marL="742950" marR="0" rtl="0" algn="l">
              <a:lnSpc>
                <a:spcPct val="100000"/>
              </a:lnSpc>
              <a:spcBef>
                <a:spcPts val="54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Noto Sans Symbols"/>
              <a:buChar char="●"/>
            </a:pPr>
            <a:r>
              <a:rPr b="0" i="0" lang="en-US" sz="2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Hágale decidir lo que funcionaría mejor.</a:t>
            </a:r>
          </a:p>
          <a:p>
            <a:pPr indent="-285750" lvl="1" marL="742950" marR="0" rtl="0" algn="l">
              <a:lnSpc>
                <a:spcPct val="100000"/>
              </a:lnSpc>
              <a:spcBef>
                <a:spcPts val="54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Noto Sans Symbols"/>
              <a:buChar char="●"/>
            </a:pPr>
            <a:r>
              <a:rPr b="0" i="0" lang="en-US" sz="2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Clarifique el siguiente paso para dar antes de la próxima reunión.</a:t>
            </a:r>
          </a:p>
          <a:p>
            <a:pPr indent="-285750" lvl="1" marL="742950" marR="0" rtl="0" algn="l">
              <a:lnSpc>
                <a:spcPct val="100000"/>
              </a:lnSpc>
              <a:spcBef>
                <a:spcPts val="54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Noto Sans Symbols"/>
              <a:buChar char="●"/>
            </a:pPr>
            <a:r>
              <a:rPr b="0" i="0" lang="en-US" sz="2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Clarifique la fecha y hora de la siguiente reunión.</a:t>
            </a:r>
          </a:p>
        </p:txBody>
      </p:sp>
      <p:pic>
        <p:nvPicPr>
          <p:cNvPr descr="C:\Documents and Settings\phillip604477\Local Settings\Temporary Internet Files\Content.IE5\OTQXN5VB\MC900434929[1].png" id="220" name="Shape 2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81000" y="2438400"/>
            <a:ext cx="1828800" cy="1828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Shape 225"/>
          <p:cNvSpPr txBox="1"/>
          <p:nvPr/>
        </p:nvSpPr>
        <p:spPr>
          <a:xfrm>
            <a:off x="6553200" y="6248400"/>
            <a:ext cx="2133599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rIns="91425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 Black"/>
              <a:buNone/>
            </a:pPr>
            <a:fld id="{00000000-1234-1234-1234-123412341234}" type="slidenum">
              <a:rPr b="0" i="0" lang="en-US" sz="1200" u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‹#›</a:t>
            </a:fld>
          </a:p>
        </p:txBody>
      </p:sp>
      <p:sp>
        <p:nvSpPr>
          <p:cNvPr id="226" name="Shape 226"/>
          <p:cNvSpPr txBox="1"/>
          <p:nvPr>
            <p:ph type="title"/>
          </p:nvPr>
        </p:nvSpPr>
        <p:spPr>
          <a:xfrm>
            <a:off x="195261" y="228600"/>
            <a:ext cx="8015286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b="0" i="0" lang="en-US" sz="2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Una Lista que Se Puede Usar para Evaluar el Proceso Terapéutica</a:t>
            </a:r>
          </a:p>
        </p:txBody>
      </p:sp>
      <p:sp>
        <p:nvSpPr>
          <p:cNvPr id="227" name="Shape 227"/>
          <p:cNvSpPr txBox="1"/>
          <p:nvPr>
            <p:ph idx="1" type="body"/>
          </p:nvPr>
        </p:nvSpPr>
        <p:spPr>
          <a:xfrm>
            <a:off x="2286000" y="1905000"/>
            <a:ext cx="6019799" cy="40385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Noto Sans Symbols"/>
              <a:buChar char="●"/>
            </a:pPr>
            <a:r>
              <a:rPr b="1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Terminación</a:t>
            </a:r>
          </a:p>
          <a:p>
            <a:pPr indent="-2857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Noto Sans Symbols"/>
              <a:buChar char="●"/>
            </a:pP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Requirió mucha valentía para que viniera aquí.</a:t>
            </a:r>
          </a:p>
          <a:p>
            <a:pPr indent="-2857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Noto Sans Symbols"/>
              <a:buChar char="●"/>
            </a:pP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 felicitación es importante aquí.</a:t>
            </a:r>
          </a:p>
          <a:p>
            <a:pPr indent="-2857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Noto Sans Symbols"/>
              <a:buChar char="●"/>
            </a:pP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Nos veremos el … (fecha y hora)</a:t>
            </a:r>
          </a:p>
        </p:txBody>
      </p:sp>
      <p:pic>
        <p:nvPicPr>
          <p:cNvPr descr="C:\Documents and Settings\phillip604477\Local Settings\Temporary Internet Files\Content.IE5\OTQXN5VB\MC900434929[1].png" id="228" name="Shape 2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7200" y="2362200"/>
            <a:ext cx="1828800" cy="1828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Shape 233"/>
          <p:cNvSpPr txBox="1"/>
          <p:nvPr/>
        </p:nvSpPr>
        <p:spPr>
          <a:xfrm>
            <a:off x="6553200" y="6248400"/>
            <a:ext cx="2133599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rIns="91425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 Black"/>
              <a:buNone/>
            </a:pPr>
            <a:fld id="{00000000-1234-1234-1234-123412341234}" type="slidenum">
              <a:rPr b="0" i="0" lang="en-US" sz="1200" u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‹#›</a:t>
            </a:fld>
          </a:p>
        </p:txBody>
      </p:sp>
      <p:sp>
        <p:nvSpPr>
          <p:cNvPr id="234" name="Shape 234"/>
          <p:cNvSpPr txBox="1"/>
          <p:nvPr>
            <p:ph type="title"/>
          </p:nvPr>
        </p:nvSpPr>
        <p:spPr>
          <a:xfrm>
            <a:off x="195261" y="228600"/>
            <a:ext cx="8015286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b="0" i="0" lang="en-US" sz="2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Una Lista que Se Puede Usar para Evaluar el Proceso Terapéutica</a:t>
            </a:r>
          </a:p>
        </p:txBody>
      </p:sp>
      <p:sp>
        <p:nvSpPr>
          <p:cNvPr id="235" name="Shape 235"/>
          <p:cNvSpPr txBox="1"/>
          <p:nvPr>
            <p:ph idx="1" type="body"/>
          </p:nvPr>
        </p:nvSpPr>
        <p:spPr>
          <a:xfrm>
            <a:off x="1524000" y="1371600"/>
            <a:ext cx="7010400" cy="48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Noto Sans Symbols"/>
              <a:buChar char="●"/>
            </a:pPr>
            <a:r>
              <a:rPr b="1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Analisis/Después de la sesión</a:t>
            </a:r>
          </a:p>
          <a:p>
            <a:pPr indent="-2857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Noto Sans Symbols"/>
              <a:buChar char="●"/>
            </a:pP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¿Son productivas las sesiones?</a:t>
            </a:r>
          </a:p>
          <a:p>
            <a:pPr indent="-2857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Noto Sans Symbols"/>
              <a:buChar char="●"/>
            </a:pP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¿Está progresando esta persona?</a:t>
            </a:r>
          </a:p>
          <a:p>
            <a:pPr indent="-2857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Noto Sans Symbols"/>
              <a:buChar char="●"/>
            </a:pP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¿Está ocurriendo la transferencia y necesita que él vea a otro consejero?</a:t>
            </a:r>
          </a:p>
          <a:p>
            <a:pPr indent="-2857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Noto Sans Symbols"/>
              <a:buChar char="●"/>
            </a:pP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¿Desea mejorarse esta persona?</a:t>
            </a:r>
          </a:p>
          <a:p>
            <a:pPr indent="-3429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Noto Sans Symbols"/>
              <a:buChar char="●"/>
            </a:pP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¿Es el tiempo de terminar las sesiones o deben extenderse por una cantidad limitada de semanas?  (Negocien nuevamente las expectativas.)</a:t>
            </a:r>
          </a:p>
        </p:txBody>
      </p:sp>
      <p:pic>
        <p:nvPicPr>
          <p:cNvPr descr="C:\Documents and Settings\phillip604477\Local Settings\Temporary Internet Files\Content.IE5\OTQXN5VB\MC900434929[1].png" id="236" name="Shape 2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04800" y="2362200"/>
            <a:ext cx="1828800" cy="1828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Shape 241"/>
          <p:cNvSpPr txBox="1"/>
          <p:nvPr>
            <p:ph type="title"/>
          </p:nvPr>
        </p:nvSpPr>
        <p:spPr>
          <a:xfrm>
            <a:off x="195261" y="228600"/>
            <a:ext cx="8015286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b="0" i="0" lang="en-US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Todos Esperamos....</a:t>
            </a:r>
          </a:p>
        </p:txBody>
      </p:sp>
      <p:sp>
        <p:nvSpPr>
          <p:cNvPr id="242" name="Shape 242"/>
          <p:cNvSpPr txBox="1"/>
          <p:nvPr>
            <p:ph idx="1" type="body"/>
          </p:nvPr>
        </p:nvSpPr>
        <p:spPr>
          <a:xfrm>
            <a:off x="609600" y="1905000"/>
            <a:ext cx="5333999" cy="41909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Noto Sans Symbols"/>
              <a:buChar char="●"/>
            </a:pPr>
            <a:r>
              <a:rPr b="0" i="0" lang="en-US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Que el aconsejado comience o vuelva a un crecimiento cristiano saludable y que llegue a ser maduro y activo en su fe – evangelizando y haciendo discípulos.</a:t>
            </a:r>
          </a:p>
        </p:txBody>
      </p:sp>
      <p:sp>
        <p:nvSpPr>
          <p:cNvPr id="243" name="Shape 243"/>
          <p:cNvSpPr txBox="1"/>
          <p:nvPr/>
        </p:nvSpPr>
        <p:spPr>
          <a:xfrm>
            <a:off x="6553200" y="6248400"/>
            <a:ext cx="2133599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rIns="91425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 Black"/>
              <a:buNone/>
            </a:pPr>
            <a:fld id="{00000000-1234-1234-1234-123412341234}" type="slidenum">
              <a:rPr b="0" i="0" lang="en-US" sz="1200" u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‹#›</a:t>
            </a:fld>
          </a:p>
        </p:txBody>
      </p:sp>
      <p:pic>
        <p:nvPicPr>
          <p:cNvPr descr="C:\Users\Phillip Lee Kesler\AppData\Local\Microsoft\Windows\Temporary Internet Files\Content.IE5\OYQFOS2R\MC900251285[1].wmf" id="244" name="Shape 24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867400" y="2971800"/>
            <a:ext cx="2438399" cy="16303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Shape 249"/>
          <p:cNvSpPr txBox="1"/>
          <p:nvPr>
            <p:ph type="title"/>
          </p:nvPr>
        </p:nvSpPr>
        <p:spPr>
          <a:xfrm>
            <a:off x="195261" y="228600"/>
            <a:ext cx="8015286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b="0" i="0" lang="en-US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Lamentablemente… </a:t>
            </a:r>
          </a:p>
        </p:txBody>
      </p:sp>
      <p:sp>
        <p:nvSpPr>
          <p:cNvPr id="250" name="Shape 250"/>
          <p:cNvSpPr txBox="1"/>
          <p:nvPr>
            <p:ph idx="1" type="body"/>
          </p:nvPr>
        </p:nvSpPr>
        <p:spPr>
          <a:xfrm>
            <a:off x="533400" y="1371600"/>
            <a:ext cx="7162799" cy="4724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Noto Sans Symbols"/>
              <a:buChar char="●"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No todos tienen la voluntad de hacer lo necesario para conseguir la salud – o por lo menos, no ahora.</a:t>
            </a: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Noto Sans Symbols"/>
              <a:buChar char="●"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Aun Jesús preguntó al paralítico junto al pozo “¿Quieres ser sano?” (Juan 5:6)</a:t>
            </a: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Noto Sans Symbols"/>
              <a:buChar char="●"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Usted necesita recordar a enfocarse en lo principal que es el evangelismo, el discipulado y la plantación de iglesias – entonces evalúe cuanto tiempo está pasando en la consejería.</a:t>
            </a: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Noto Sans Symbols"/>
              <a:buChar char="●"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Llega el momento cuando tendrá que terminar una relación que no está dando fruto (pero deje abierta la puerta si Dios guía.)</a:t>
            </a:r>
          </a:p>
        </p:txBody>
      </p:sp>
      <p:sp>
        <p:nvSpPr>
          <p:cNvPr id="251" name="Shape 251"/>
          <p:cNvSpPr txBox="1"/>
          <p:nvPr/>
        </p:nvSpPr>
        <p:spPr>
          <a:xfrm>
            <a:off x="6553200" y="6248400"/>
            <a:ext cx="2133599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rIns="91425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 Black"/>
              <a:buNone/>
            </a:pPr>
            <a:fld id="{00000000-1234-1234-1234-123412341234}" type="slidenum">
              <a:rPr b="0" i="0" lang="en-US" sz="1200" u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‹#›</a:t>
            </a:fld>
          </a:p>
        </p:txBody>
      </p:sp>
      <p:pic>
        <p:nvPicPr>
          <p:cNvPr descr="C:\Users\Phillip Lee Kesler\AppData\Local\Microsoft\Windows\Temporary Internet Files\Content.IE5\UJY697Y3\MC900411306[1].wmf" id="252" name="Shape 25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315200" y="2590800"/>
            <a:ext cx="1274762" cy="1206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Shape 257"/>
          <p:cNvSpPr txBox="1"/>
          <p:nvPr/>
        </p:nvSpPr>
        <p:spPr>
          <a:xfrm>
            <a:off x="6553200" y="6248400"/>
            <a:ext cx="2133599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rIns="91425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 Black"/>
              <a:buNone/>
            </a:pPr>
            <a:fld id="{00000000-1234-1234-1234-123412341234}" type="slidenum">
              <a:rPr b="0" i="0" lang="en-US" sz="1200" u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‹#›</a:t>
            </a:fld>
          </a:p>
        </p:txBody>
      </p:sp>
      <p:sp>
        <p:nvSpPr>
          <p:cNvPr id="258" name="Shape 258"/>
          <p:cNvSpPr txBox="1"/>
          <p:nvPr>
            <p:ph type="title"/>
          </p:nvPr>
        </p:nvSpPr>
        <p:spPr>
          <a:xfrm>
            <a:off x="195261" y="228600"/>
            <a:ext cx="8015286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b="0" i="0" lang="en-US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¿Preguntas?</a:t>
            </a:r>
          </a:p>
        </p:txBody>
      </p:sp>
      <p:pic>
        <p:nvPicPr>
          <p:cNvPr descr="j0293236" id="259" name="Shape 259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444750" y="2268536"/>
            <a:ext cx="3686174" cy="2759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Shape 264"/>
          <p:cNvSpPr txBox="1"/>
          <p:nvPr/>
        </p:nvSpPr>
        <p:spPr>
          <a:xfrm>
            <a:off x="6553200" y="6248400"/>
            <a:ext cx="2133599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rIns="91425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 Black"/>
              <a:buNone/>
            </a:pPr>
            <a:fld id="{00000000-1234-1234-1234-123412341234}" type="slidenum">
              <a:rPr b="0" i="0" lang="en-US" sz="1200" u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‹#›</a:t>
            </a:fld>
          </a:p>
        </p:txBody>
      </p:sp>
      <p:sp>
        <p:nvSpPr>
          <p:cNvPr id="265" name="Shape 265"/>
          <p:cNvSpPr txBox="1"/>
          <p:nvPr>
            <p:ph type="title"/>
          </p:nvPr>
        </p:nvSpPr>
        <p:spPr>
          <a:xfrm>
            <a:off x="195261" y="228600"/>
            <a:ext cx="8015286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b="0" i="0" lang="en-US" sz="4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Contactos</a:t>
            </a:r>
          </a:p>
        </p:txBody>
      </p:sp>
      <p:sp>
        <p:nvSpPr>
          <p:cNvPr id="266" name="Shape 266"/>
          <p:cNvSpPr txBox="1"/>
          <p:nvPr>
            <p:ph idx="1" type="body"/>
          </p:nvPr>
        </p:nvSpPr>
        <p:spPr>
          <a:xfrm>
            <a:off x="152400" y="1524000"/>
            <a:ext cx="7848599" cy="4724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tIns="45700">
            <a:noAutofit/>
          </a:bodyPr>
          <a:lstStyle/>
          <a:p>
            <a:pPr indent="-342900" lvl="0" marL="3429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ct val="25000"/>
              <a:buFont typeface="Noto Sans Symbols"/>
              <a:buNone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Pr. Phillip Kesler</a:t>
            </a:r>
          </a:p>
          <a:p>
            <a:pPr indent="-342900" lvl="0" marL="342900" marR="0" rtl="0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hlink"/>
              </a:buClr>
              <a:buSzPct val="25000"/>
              <a:buFont typeface="Noto Sans Symbols"/>
              <a:buNone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Socio de Movilización de la América Latina y Movilizador de Estrategia del Brasil, IMB</a:t>
            </a:r>
          </a:p>
          <a:p>
            <a:pPr indent="-342900" lvl="0" marL="342900" marR="0" rtl="0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hlink"/>
              </a:buClr>
              <a:buSzPct val="25000"/>
              <a:buFont typeface="Noto Sans Symbols"/>
              <a:buNone/>
            </a:pPr>
            <a:r>
              <a:rPr b="0" i="0" lang="en-US" sz="2400" u="sng" cap="none" strike="noStrike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pkesler@pobox.com</a:t>
            </a:r>
          </a:p>
          <a:p>
            <a:pPr indent="-342900" lvl="0" marL="342900" marR="0" rtl="0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hlink"/>
              </a:buClr>
              <a:buSzPct val="25000"/>
              <a:buFont typeface="Noto Sans Symbols"/>
              <a:buNone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(21) 2238-2905</a:t>
            </a:r>
          </a:p>
          <a:p>
            <a:pPr indent="-342900" lvl="0" marL="342900" marR="0" rtl="0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hlink"/>
              </a:buClr>
              <a:buSzPct val="25000"/>
              <a:buFont typeface="Noto Sans Symbols"/>
              <a:buNone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Skype: pkesler</a:t>
            </a:r>
          </a:p>
          <a:p>
            <a:pPr indent="-342900" lvl="0" marL="342900" marR="0" rtl="0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hlink"/>
              </a:buClr>
              <a:buSzPct val="25000"/>
              <a:buFont typeface="Noto Sans Symbols"/>
              <a:buNone/>
            </a:pPr>
            <a:r>
              <a:rPr b="0" i="0" lang="en-US" sz="2400" u="sng" cap="none" strike="noStrike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4"/>
              </a:rPr>
              <a:t>http://vaparaomundo.sambrazil.org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Radial">
  <a:themeElements>
    <a:clrScheme name="Radial 1">
      <a:dk1>
        <a:srgbClr val="000000"/>
      </a:dk1>
      <a:lt1>
        <a:srgbClr val="FFFFFF"/>
      </a:lt1>
      <a:dk2>
        <a:srgbClr val="FFFFFF"/>
      </a:dk2>
      <a:lt2>
        <a:srgbClr val="669999"/>
      </a:lt2>
      <a:accent1>
        <a:srgbClr val="99CCFF"/>
      </a:accent1>
      <a:accent2>
        <a:srgbClr val="9999FF"/>
      </a:accent2>
      <a:accent3>
        <a:srgbClr val="FFFFFF"/>
      </a:accent3>
      <a:accent4>
        <a:srgbClr val="000000"/>
      </a:accent4>
      <a:accent5>
        <a:srgbClr val="CAE2FF"/>
      </a:accent5>
      <a:accent6>
        <a:srgbClr val="8A8AE7"/>
      </a:accent6>
      <a:hlink>
        <a:srgbClr val="996666"/>
      </a:hlink>
      <a:folHlink>
        <a:srgbClr val="6666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1_Radial">
  <a:themeElements>
    <a:clrScheme name="Radial 1">
      <a:dk1>
        <a:srgbClr val="000000"/>
      </a:dk1>
      <a:lt1>
        <a:srgbClr val="FFFFFF"/>
      </a:lt1>
      <a:dk2>
        <a:srgbClr val="FFFFFF"/>
      </a:dk2>
      <a:lt2>
        <a:srgbClr val="669999"/>
      </a:lt2>
      <a:accent1>
        <a:srgbClr val="99CCFF"/>
      </a:accent1>
      <a:accent2>
        <a:srgbClr val="9999FF"/>
      </a:accent2>
      <a:accent3>
        <a:srgbClr val="FFFFFF"/>
      </a:accent3>
      <a:accent4>
        <a:srgbClr val="000000"/>
      </a:accent4>
      <a:accent5>
        <a:srgbClr val="CAE2FF"/>
      </a:accent5>
      <a:accent6>
        <a:srgbClr val="8A8AE7"/>
      </a:accent6>
      <a:hlink>
        <a:srgbClr val="996666"/>
      </a:hlink>
      <a:folHlink>
        <a:srgbClr val="6666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