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1" r:id="rId2"/>
  </p:sldIdLst>
  <p:sldSz cx="9906000" cy="6858000" type="A4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1326"/>
    <a:srgbClr val="4791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32" autoAdjust="0"/>
    <p:restoredTop sz="94660"/>
  </p:normalViewPr>
  <p:slideViewPr>
    <p:cSldViewPr>
      <p:cViewPr varScale="1">
        <p:scale>
          <a:sx n="65" d="100"/>
          <a:sy n="65" d="100"/>
        </p:scale>
        <p:origin x="924" y="4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84870" cy="5010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701" y="0"/>
            <a:ext cx="2984870" cy="5010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29B10-10A6-4F58-9041-49EF07A896F5}" type="datetimeFigureOut">
              <a:rPr lang="en-US" smtClean="0"/>
              <a:pPr/>
              <a:t>9/28/2018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752475"/>
            <a:ext cx="5427663" cy="3757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517546"/>
            <a:ext cx="2984870" cy="5010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701" y="9517546"/>
            <a:ext cx="2984870" cy="5010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C1A6C-A1ED-4BB4-B698-F86D448968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415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C1A6C-A1ED-4BB4-B698-F86D448968F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49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667000"/>
            <a:ext cx="944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NOMBRE</a:t>
            </a:r>
            <a:endParaRPr lang="en-US" sz="44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486400" y="6179288"/>
            <a:ext cx="378873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angle 18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rgbClr val="46132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145838" y="152400"/>
            <a:ext cx="9607762" cy="6553200"/>
          </a:xfrm>
          <a:prstGeom prst="rect">
            <a:avLst/>
          </a:prstGeom>
          <a:solidFill>
            <a:schemeClr val="bg1"/>
          </a:solidFill>
          <a:ln w="57150" cmpd="thickThin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841" y="365251"/>
            <a:ext cx="895759" cy="1082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152400" y="2188028"/>
            <a:ext cx="95490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PE" sz="2000" dirty="0" smtClean="0"/>
              <a:t>Se otorga </a:t>
            </a:r>
            <a:r>
              <a:rPr lang="es-PE" sz="2000" dirty="0"/>
              <a:t>el presente certificado de reconocimiento a </a:t>
            </a:r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>
            <a:off x="1447800" y="3414012"/>
            <a:ext cx="742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5499100" y="6172200"/>
            <a:ext cx="3797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5467350" y="6248400"/>
            <a:ext cx="3810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PE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NOMBRE de tutor</a:t>
            </a:r>
            <a:endParaRPr lang="es-PE" sz="1200" i="1" dirty="0"/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177800" y="3483428"/>
            <a:ext cx="9575800" cy="210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PE" sz="2000" dirty="0"/>
              <a:t>Por haber participado </a:t>
            </a:r>
            <a:r>
              <a:rPr lang="es-PE" sz="2000" dirty="0" smtClean="0"/>
              <a:t>satisfactoriamente en el curso de</a:t>
            </a:r>
            <a:endParaRPr lang="es-PE" sz="2000" dirty="0"/>
          </a:p>
          <a:p>
            <a:pPr algn="ctr">
              <a:defRPr/>
            </a:pPr>
            <a:endParaRPr lang="es-PE" sz="100" dirty="0"/>
          </a:p>
          <a:p>
            <a:pPr algn="ctr"/>
            <a:r>
              <a:rPr lang="es-PE" sz="5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Rumbo a una iglesia misionera</a:t>
            </a:r>
            <a:endParaRPr lang="en-US" sz="5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r>
              <a:rPr lang="es-E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 programa de 9 semanas de orientación básica, </a:t>
            </a:r>
            <a:br>
              <a:rPr lang="es-E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s-E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conocer tu parte en las misiones local y global.</a:t>
            </a:r>
            <a:endParaRPr lang="en-US" sz="18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ctr"/>
            <a:r>
              <a:rPr lang="en-US" sz="1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s-PE" sz="2000" b="1" i="1" dirty="0" smtClean="0"/>
              <a:t>Realizado FECHA</a:t>
            </a:r>
            <a:endParaRPr lang="es-PE" sz="2000" b="1" i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38" y="259377"/>
            <a:ext cx="2902162" cy="2407623"/>
          </a:xfrm>
          <a:prstGeom prst="rect">
            <a:avLst/>
          </a:prstGeom>
        </p:spPr>
      </p:pic>
      <p:pic>
        <p:nvPicPr>
          <p:cNvPr id="14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108" y="609600"/>
            <a:ext cx="1369492" cy="1088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214" y="185212"/>
            <a:ext cx="1151454" cy="1141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850" y="295509"/>
            <a:ext cx="1363150" cy="89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712" y="304800"/>
            <a:ext cx="1168888" cy="117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264" y="685800"/>
            <a:ext cx="1252736" cy="90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79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35</Words>
  <Application>Microsoft Office PowerPoint</Application>
  <PresentationFormat>A4 Paper (210x297 mm)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</dc:creator>
  <cp:lastModifiedBy>Chris Conti</cp:lastModifiedBy>
  <cp:revision>41</cp:revision>
  <cp:lastPrinted>2014-08-15T15:12:54Z</cp:lastPrinted>
  <dcterms:created xsi:type="dcterms:W3CDTF">2013-09-15T13:08:35Z</dcterms:created>
  <dcterms:modified xsi:type="dcterms:W3CDTF">2018-09-28T23:47:39Z</dcterms:modified>
</cp:coreProperties>
</file>